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70" r:id="rId13"/>
    <p:sldId id="271" r:id="rId14"/>
    <p:sldId id="268" r:id="rId15"/>
    <p:sldId id="275" r:id="rId16"/>
    <p:sldId id="276" r:id="rId17"/>
    <p:sldId id="273" r:id="rId18"/>
    <p:sldId id="272" r:id="rId19"/>
    <p:sldId id="274"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5A11"/>
    <a:srgbClr val="843C0C"/>
    <a:srgbClr val="706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74"/>
  </p:normalViewPr>
  <p:slideViewPr>
    <p:cSldViewPr snapToGrid="0" snapToObjects="1">
      <p:cViewPr varScale="1">
        <p:scale>
          <a:sx n="124" d="100"/>
          <a:sy n="124" d="100"/>
        </p:scale>
        <p:origin x="40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3D89D4-2CAF-BC4C-B9A4-02CC466C3FE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8AB3E50-81D1-5D49-962F-354A3847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C9CF8FF-5356-2E42-A4D1-8F36CEA2B715}"/>
              </a:ext>
            </a:extLst>
          </p:cNvPr>
          <p:cNvSpPr>
            <a:spLocks noGrp="1"/>
          </p:cNvSpPr>
          <p:nvPr>
            <p:ph type="dt" sz="half" idx="10"/>
          </p:nvPr>
        </p:nvSpPr>
        <p:spPr/>
        <p:txBody>
          <a:bodyPr/>
          <a:lstStyle/>
          <a:p>
            <a:fld id="{022DE0F8-344A-E248-9CBF-344B254ADE35}" type="datetimeFigureOut">
              <a:rPr lang="fr-FR" smtClean="0"/>
              <a:t>19/04/2021</a:t>
            </a:fld>
            <a:endParaRPr lang="fr-FR"/>
          </a:p>
        </p:txBody>
      </p:sp>
      <p:sp>
        <p:nvSpPr>
          <p:cNvPr id="5" name="Espace réservé du pied de page 4">
            <a:extLst>
              <a:ext uri="{FF2B5EF4-FFF2-40B4-BE49-F238E27FC236}">
                <a16:creationId xmlns:a16="http://schemas.microsoft.com/office/drawing/2014/main" id="{44A34067-EE8B-B04A-BB9E-101A02E48E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568840-6623-D042-87E6-4EB66F4EF9ED}"/>
              </a:ext>
            </a:extLst>
          </p:cNvPr>
          <p:cNvSpPr>
            <a:spLocks noGrp="1"/>
          </p:cNvSpPr>
          <p:nvPr>
            <p:ph type="sldNum" sz="quarter" idx="12"/>
          </p:nvPr>
        </p:nvSpPr>
        <p:spPr/>
        <p:txBody>
          <a:bodyPr/>
          <a:lstStyle/>
          <a:p>
            <a:fld id="{C2708317-E592-C04A-B4C8-9D4966E41D52}" type="slidenum">
              <a:rPr lang="fr-FR" smtClean="0"/>
              <a:t>‹N°›</a:t>
            </a:fld>
            <a:endParaRPr lang="fr-FR"/>
          </a:p>
        </p:txBody>
      </p:sp>
    </p:spTree>
    <p:extLst>
      <p:ext uri="{BB962C8B-B14F-4D97-AF65-F5344CB8AC3E}">
        <p14:creationId xmlns:p14="http://schemas.microsoft.com/office/powerpoint/2010/main" val="3167807820"/>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82397-6EBB-3444-B436-03616F5F005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60663BD-6B5E-354D-9842-C42BD8BD9530}"/>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C1871F7-D40A-2849-ACDE-7F3AD5EBD203}"/>
              </a:ext>
            </a:extLst>
          </p:cNvPr>
          <p:cNvSpPr>
            <a:spLocks noGrp="1"/>
          </p:cNvSpPr>
          <p:nvPr>
            <p:ph type="dt" sz="half" idx="10"/>
          </p:nvPr>
        </p:nvSpPr>
        <p:spPr/>
        <p:txBody>
          <a:bodyPr/>
          <a:lstStyle/>
          <a:p>
            <a:fld id="{022DE0F8-344A-E248-9CBF-344B254ADE35}" type="datetimeFigureOut">
              <a:rPr lang="fr-FR" smtClean="0"/>
              <a:t>19/04/2021</a:t>
            </a:fld>
            <a:endParaRPr lang="fr-FR"/>
          </a:p>
        </p:txBody>
      </p:sp>
      <p:sp>
        <p:nvSpPr>
          <p:cNvPr id="5" name="Espace réservé du pied de page 4">
            <a:extLst>
              <a:ext uri="{FF2B5EF4-FFF2-40B4-BE49-F238E27FC236}">
                <a16:creationId xmlns:a16="http://schemas.microsoft.com/office/drawing/2014/main" id="{CB71D230-D87A-0241-8F81-BD34BEBF546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ACBF4B-2FE8-F040-90D4-E6E7AD2D4DD0}"/>
              </a:ext>
            </a:extLst>
          </p:cNvPr>
          <p:cNvSpPr>
            <a:spLocks noGrp="1"/>
          </p:cNvSpPr>
          <p:nvPr>
            <p:ph type="sldNum" sz="quarter" idx="12"/>
          </p:nvPr>
        </p:nvSpPr>
        <p:spPr/>
        <p:txBody>
          <a:bodyPr/>
          <a:lstStyle/>
          <a:p>
            <a:fld id="{C2708317-E592-C04A-B4C8-9D4966E41D52}" type="slidenum">
              <a:rPr lang="fr-FR" smtClean="0"/>
              <a:t>‹N°›</a:t>
            </a:fld>
            <a:endParaRPr lang="fr-FR"/>
          </a:p>
        </p:txBody>
      </p:sp>
    </p:spTree>
    <p:extLst>
      <p:ext uri="{BB962C8B-B14F-4D97-AF65-F5344CB8AC3E}">
        <p14:creationId xmlns:p14="http://schemas.microsoft.com/office/powerpoint/2010/main" val="377195386"/>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A7A7333-DA83-214D-AE20-50A6FE254AE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13C9AC6-0D89-7B4D-B64B-5621B4381D15}"/>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9D45957-B53D-4B46-AE7C-96215AD52F37}"/>
              </a:ext>
            </a:extLst>
          </p:cNvPr>
          <p:cNvSpPr>
            <a:spLocks noGrp="1"/>
          </p:cNvSpPr>
          <p:nvPr>
            <p:ph type="dt" sz="half" idx="10"/>
          </p:nvPr>
        </p:nvSpPr>
        <p:spPr/>
        <p:txBody>
          <a:bodyPr/>
          <a:lstStyle/>
          <a:p>
            <a:fld id="{022DE0F8-344A-E248-9CBF-344B254ADE35}" type="datetimeFigureOut">
              <a:rPr lang="fr-FR" smtClean="0"/>
              <a:t>19/04/2021</a:t>
            </a:fld>
            <a:endParaRPr lang="fr-FR"/>
          </a:p>
        </p:txBody>
      </p:sp>
      <p:sp>
        <p:nvSpPr>
          <p:cNvPr id="5" name="Espace réservé du pied de page 4">
            <a:extLst>
              <a:ext uri="{FF2B5EF4-FFF2-40B4-BE49-F238E27FC236}">
                <a16:creationId xmlns:a16="http://schemas.microsoft.com/office/drawing/2014/main" id="{5E871B50-1EC7-0948-9DCA-1605FE91ACD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9F18866-583F-EA46-85F4-E2A9447FA94C}"/>
              </a:ext>
            </a:extLst>
          </p:cNvPr>
          <p:cNvSpPr>
            <a:spLocks noGrp="1"/>
          </p:cNvSpPr>
          <p:nvPr>
            <p:ph type="sldNum" sz="quarter" idx="12"/>
          </p:nvPr>
        </p:nvSpPr>
        <p:spPr/>
        <p:txBody>
          <a:bodyPr/>
          <a:lstStyle/>
          <a:p>
            <a:fld id="{C2708317-E592-C04A-B4C8-9D4966E41D52}" type="slidenum">
              <a:rPr lang="fr-FR" smtClean="0"/>
              <a:t>‹N°›</a:t>
            </a:fld>
            <a:endParaRPr lang="fr-FR"/>
          </a:p>
        </p:txBody>
      </p:sp>
    </p:spTree>
    <p:extLst>
      <p:ext uri="{BB962C8B-B14F-4D97-AF65-F5344CB8AC3E}">
        <p14:creationId xmlns:p14="http://schemas.microsoft.com/office/powerpoint/2010/main" val="3030331829"/>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E7582B-63D5-5944-9168-E7FC77A36BA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F2DE5DA-B845-724A-B2B0-DD31F776C433}"/>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2F9E0AD-3E7A-E644-84C9-6DC6C2ECE64C}"/>
              </a:ext>
            </a:extLst>
          </p:cNvPr>
          <p:cNvSpPr>
            <a:spLocks noGrp="1"/>
          </p:cNvSpPr>
          <p:nvPr>
            <p:ph type="dt" sz="half" idx="10"/>
          </p:nvPr>
        </p:nvSpPr>
        <p:spPr/>
        <p:txBody>
          <a:bodyPr/>
          <a:lstStyle/>
          <a:p>
            <a:fld id="{022DE0F8-344A-E248-9CBF-344B254ADE35}" type="datetimeFigureOut">
              <a:rPr lang="fr-FR" smtClean="0"/>
              <a:t>19/04/2021</a:t>
            </a:fld>
            <a:endParaRPr lang="fr-FR"/>
          </a:p>
        </p:txBody>
      </p:sp>
      <p:sp>
        <p:nvSpPr>
          <p:cNvPr id="5" name="Espace réservé du pied de page 4">
            <a:extLst>
              <a:ext uri="{FF2B5EF4-FFF2-40B4-BE49-F238E27FC236}">
                <a16:creationId xmlns:a16="http://schemas.microsoft.com/office/drawing/2014/main" id="{CDA4438F-AF62-1241-B434-107FFFF7A27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66B1FF-E087-0A4A-8B0B-8758E3E45501}"/>
              </a:ext>
            </a:extLst>
          </p:cNvPr>
          <p:cNvSpPr>
            <a:spLocks noGrp="1"/>
          </p:cNvSpPr>
          <p:nvPr>
            <p:ph type="sldNum" sz="quarter" idx="12"/>
          </p:nvPr>
        </p:nvSpPr>
        <p:spPr/>
        <p:txBody>
          <a:bodyPr/>
          <a:lstStyle/>
          <a:p>
            <a:fld id="{C2708317-E592-C04A-B4C8-9D4966E41D52}" type="slidenum">
              <a:rPr lang="fr-FR" smtClean="0"/>
              <a:t>‹N°›</a:t>
            </a:fld>
            <a:endParaRPr lang="fr-FR"/>
          </a:p>
        </p:txBody>
      </p:sp>
    </p:spTree>
    <p:extLst>
      <p:ext uri="{BB962C8B-B14F-4D97-AF65-F5344CB8AC3E}">
        <p14:creationId xmlns:p14="http://schemas.microsoft.com/office/powerpoint/2010/main" val="63628510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B62F7E-2D0E-A047-8682-87F390F4978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4B169E7-68FD-A240-B28B-96304CB80B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D96A517-BE53-CA45-8D4F-3D31A5677E82}"/>
              </a:ext>
            </a:extLst>
          </p:cNvPr>
          <p:cNvSpPr>
            <a:spLocks noGrp="1"/>
          </p:cNvSpPr>
          <p:nvPr>
            <p:ph type="dt" sz="half" idx="10"/>
          </p:nvPr>
        </p:nvSpPr>
        <p:spPr/>
        <p:txBody>
          <a:bodyPr/>
          <a:lstStyle/>
          <a:p>
            <a:fld id="{022DE0F8-344A-E248-9CBF-344B254ADE35}" type="datetimeFigureOut">
              <a:rPr lang="fr-FR" smtClean="0"/>
              <a:t>19/04/2021</a:t>
            </a:fld>
            <a:endParaRPr lang="fr-FR"/>
          </a:p>
        </p:txBody>
      </p:sp>
      <p:sp>
        <p:nvSpPr>
          <p:cNvPr id="5" name="Espace réservé du pied de page 4">
            <a:extLst>
              <a:ext uri="{FF2B5EF4-FFF2-40B4-BE49-F238E27FC236}">
                <a16:creationId xmlns:a16="http://schemas.microsoft.com/office/drawing/2014/main" id="{D1D634FB-7A40-6A45-AB3E-B721E12F93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34FABD6-E5F8-4B4C-A6E2-212E3931A271}"/>
              </a:ext>
            </a:extLst>
          </p:cNvPr>
          <p:cNvSpPr>
            <a:spLocks noGrp="1"/>
          </p:cNvSpPr>
          <p:nvPr>
            <p:ph type="sldNum" sz="quarter" idx="12"/>
          </p:nvPr>
        </p:nvSpPr>
        <p:spPr/>
        <p:txBody>
          <a:bodyPr/>
          <a:lstStyle/>
          <a:p>
            <a:fld id="{C2708317-E592-C04A-B4C8-9D4966E41D52}" type="slidenum">
              <a:rPr lang="fr-FR" smtClean="0"/>
              <a:t>‹N°›</a:t>
            </a:fld>
            <a:endParaRPr lang="fr-FR"/>
          </a:p>
        </p:txBody>
      </p:sp>
    </p:spTree>
    <p:extLst>
      <p:ext uri="{BB962C8B-B14F-4D97-AF65-F5344CB8AC3E}">
        <p14:creationId xmlns:p14="http://schemas.microsoft.com/office/powerpoint/2010/main" val="779909877"/>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B73CE2-4DC0-8948-9006-2FB78AA02DE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D875D6D-E074-2046-A2FD-B889B666944F}"/>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734FDD64-9F35-8D4F-869C-0145934005AE}"/>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286899B-CCD0-2442-B1F7-81C792F3842A}"/>
              </a:ext>
            </a:extLst>
          </p:cNvPr>
          <p:cNvSpPr>
            <a:spLocks noGrp="1"/>
          </p:cNvSpPr>
          <p:nvPr>
            <p:ph type="dt" sz="half" idx="10"/>
          </p:nvPr>
        </p:nvSpPr>
        <p:spPr/>
        <p:txBody>
          <a:bodyPr/>
          <a:lstStyle/>
          <a:p>
            <a:fld id="{022DE0F8-344A-E248-9CBF-344B254ADE35}" type="datetimeFigureOut">
              <a:rPr lang="fr-FR" smtClean="0"/>
              <a:t>19/04/2021</a:t>
            </a:fld>
            <a:endParaRPr lang="fr-FR"/>
          </a:p>
        </p:txBody>
      </p:sp>
      <p:sp>
        <p:nvSpPr>
          <p:cNvPr id="6" name="Espace réservé du pied de page 5">
            <a:extLst>
              <a:ext uri="{FF2B5EF4-FFF2-40B4-BE49-F238E27FC236}">
                <a16:creationId xmlns:a16="http://schemas.microsoft.com/office/drawing/2014/main" id="{0BA910DC-89C8-8640-9D06-F9C0FFC24F4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4070122-A8C7-4740-8F96-3332D6E6125A}"/>
              </a:ext>
            </a:extLst>
          </p:cNvPr>
          <p:cNvSpPr>
            <a:spLocks noGrp="1"/>
          </p:cNvSpPr>
          <p:nvPr>
            <p:ph type="sldNum" sz="quarter" idx="12"/>
          </p:nvPr>
        </p:nvSpPr>
        <p:spPr/>
        <p:txBody>
          <a:bodyPr/>
          <a:lstStyle/>
          <a:p>
            <a:fld id="{C2708317-E592-C04A-B4C8-9D4966E41D52}" type="slidenum">
              <a:rPr lang="fr-FR" smtClean="0"/>
              <a:t>‹N°›</a:t>
            </a:fld>
            <a:endParaRPr lang="fr-FR"/>
          </a:p>
        </p:txBody>
      </p:sp>
    </p:spTree>
    <p:extLst>
      <p:ext uri="{BB962C8B-B14F-4D97-AF65-F5344CB8AC3E}">
        <p14:creationId xmlns:p14="http://schemas.microsoft.com/office/powerpoint/2010/main" val="218749807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34EC13-300B-DC42-A8A9-560CA130C29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ABEAADB-EFBE-F949-AB98-BAFABAFBF9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F7BD41EC-4E54-3B4A-B2E1-F13C08ABF42C}"/>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9964561-24BD-E742-A9A1-7F8AF3E65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8F9B2D20-F481-9E41-9855-48047E8BAB27}"/>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F51FE650-8722-784F-976D-D219AF8C7C98}"/>
              </a:ext>
            </a:extLst>
          </p:cNvPr>
          <p:cNvSpPr>
            <a:spLocks noGrp="1"/>
          </p:cNvSpPr>
          <p:nvPr>
            <p:ph type="dt" sz="half" idx="10"/>
          </p:nvPr>
        </p:nvSpPr>
        <p:spPr/>
        <p:txBody>
          <a:bodyPr/>
          <a:lstStyle/>
          <a:p>
            <a:fld id="{022DE0F8-344A-E248-9CBF-344B254ADE35}" type="datetimeFigureOut">
              <a:rPr lang="fr-FR" smtClean="0"/>
              <a:t>19/04/2021</a:t>
            </a:fld>
            <a:endParaRPr lang="fr-FR"/>
          </a:p>
        </p:txBody>
      </p:sp>
      <p:sp>
        <p:nvSpPr>
          <p:cNvPr id="8" name="Espace réservé du pied de page 7">
            <a:extLst>
              <a:ext uri="{FF2B5EF4-FFF2-40B4-BE49-F238E27FC236}">
                <a16:creationId xmlns:a16="http://schemas.microsoft.com/office/drawing/2014/main" id="{5F871C03-5B23-E64B-B55B-188C15B45FD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81074D7-159F-554F-ADAD-C45EF7517F2A}"/>
              </a:ext>
            </a:extLst>
          </p:cNvPr>
          <p:cNvSpPr>
            <a:spLocks noGrp="1"/>
          </p:cNvSpPr>
          <p:nvPr>
            <p:ph type="sldNum" sz="quarter" idx="12"/>
          </p:nvPr>
        </p:nvSpPr>
        <p:spPr/>
        <p:txBody>
          <a:bodyPr/>
          <a:lstStyle/>
          <a:p>
            <a:fld id="{C2708317-E592-C04A-B4C8-9D4966E41D52}" type="slidenum">
              <a:rPr lang="fr-FR" smtClean="0"/>
              <a:t>‹N°›</a:t>
            </a:fld>
            <a:endParaRPr lang="fr-FR"/>
          </a:p>
        </p:txBody>
      </p:sp>
    </p:spTree>
    <p:extLst>
      <p:ext uri="{BB962C8B-B14F-4D97-AF65-F5344CB8AC3E}">
        <p14:creationId xmlns:p14="http://schemas.microsoft.com/office/powerpoint/2010/main" val="952389822"/>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089B9E-0EF5-9A49-AC58-E51625A0B5B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8198BAA-D472-E04E-9D87-7454B21A152E}"/>
              </a:ext>
            </a:extLst>
          </p:cNvPr>
          <p:cNvSpPr>
            <a:spLocks noGrp="1"/>
          </p:cNvSpPr>
          <p:nvPr>
            <p:ph type="dt" sz="half" idx="10"/>
          </p:nvPr>
        </p:nvSpPr>
        <p:spPr/>
        <p:txBody>
          <a:bodyPr/>
          <a:lstStyle/>
          <a:p>
            <a:fld id="{022DE0F8-344A-E248-9CBF-344B254ADE35}" type="datetimeFigureOut">
              <a:rPr lang="fr-FR" smtClean="0"/>
              <a:t>19/04/2021</a:t>
            </a:fld>
            <a:endParaRPr lang="fr-FR"/>
          </a:p>
        </p:txBody>
      </p:sp>
      <p:sp>
        <p:nvSpPr>
          <p:cNvPr id="4" name="Espace réservé du pied de page 3">
            <a:extLst>
              <a:ext uri="{FF2B5EF4-FFF2-40B4-BE49-F238E27FC236}">
                <a16:creationId xmlns:a16="http://schemas.microsoft.com/office/drawing/2014/main" id="{8999614B-9920-1641-B0B9-B83C3BD3AE1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C428FAC-8EAB-124D-A96E-E687DB4DF3B5}"/>
              </a:ext>
            </a:extLst>
          </p:cNvPr>
          <p:cNvSpPr>
            <a:spLocks noGrp="1"/>
          </p:cNvSpPr>
          <p:nvPr>
            <p:ph type="sldNum" sz="quarter" idx="12"/>
          </p:nvPr>
        </p:nvSpPr>
        <p:spPr/>
        <p:txBody>
          <a:bodyPr/>
          <a:lstStyle/>
          <a:p>
            <a:fld id="{C2708317-E592-C04A-B4C8-9D4966E41D52}" type="slidenum">
              <a:rPr lang="fr-FR" smtClean="0"/>
              <a:t>‹N°›</a:t>
            </a:fld>
            <a:endParaRPr lang="fr-FR"/>
          </a:p>
        </p:txBody>
      </p:sp>
    </p:spTree>
    <p:extLst>
      <p:ext uri="{BB962C8B-B14F-4D97-AF65-F5344CB8AC3E}">
        <p14:creationId xmlns:p14="http://schemas.microsoft.com/office/powerpoint/2010/main" val="1590274386"/>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763F304-E5A5-E24A-973D-B8761C7F6363}"/>
              </a:ext>
            </a:extLst>
          </p:cNvPr>
          <p:cNvSpPr>
            <a:spLocks noGrp="1"/>
          </p:cNvSpPr>
          <p:nvPr>
            <p:ph type="dt" sz="half" idx="10"/>
          </p:nvPr>
        </p:nvSpPr>
        <p:spPr/>
        <p:txBody>
          <a:bodyPr/>
          <a:lstStyle/>
          <a:p>
            <a:fld id="{022DE0F8-344A-E248-9CBF-344B254ADE35}" type="datetimeFigureOut">
              <a:rPr lang="fr-FR" smtClean="0"/>
              <a:t>19/04/2021</a:t>
            </a:fld>
            <a:endParaRPr lang="fr-FR"/>
          </a:p>
        </p:txBody>
      </p:sp>
      <p:sp>
        <p:nvSpPr>
          <p:cNvPr id="3" name="Espace réservé du pied de page 2">
            <a:extLst>
              <a:ext uri="{FF2B5EF4-FFF2-40B4-BE49-F238E27FC236}">
                <a16:creationId xmlns:a16="http://schemas.microsoft.com/office/drawing/2014/main" id="{C34D28C9-4F3D-1C4A-9F74-F59EDC15C7A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787D0A2-4A6A-EE4C-89CE-A34CD4FE0BEA}"/>
              </a:ext>
            </a:extLst>
          </p:cNvPr>
          <p:cNvSpPr>
            <a:spLocks noGrp="1"/>
          </p:cNvSpPr>
          <p:nvPr>
            <p:ph type="sldNum" sz="quarter" idx="12"/>
          </p:nvPr>
        </p:nvSpPr>
        <p:spPr/>
        <p:txBody>
          <a:bodyPr/>
          <a:lstStyle/>
          <a:p>
            <a:fld id="{C2708317-E592-C04A-B4C8-9D4966E41D52}" type="slidenum">
              <a:rPr lang="fr-FR" smtClean="0"/>
              <a:t>‹N°›</a:t>
            </a:fld>
            <a:endParaRPr lang="fr-FR"/>
          </a:p>
        </p:txBody>
      </p:sp>
    </p:spTree>
    <p:extLst>
      <p:ext uri="{BB962C8B-B14F-4D97-AF65-F5344CB8AC3E}">
        <p14:creationId xmlns:p14="http://schemas.microsoft.com/office/powerpoint/2010/main" val="192778234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70A360-48B6-5F4C-A5B7-29981764BC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DFB27F4-C660-FD4E-934B-6A570C5E06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0FF45190-170F-5741-AF73-C1DBD2515D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27271D2F-5A9F-5844-9058-AB5276D29CB0}"/>
              </a:ext>
            </a:extLst>
          </p:cNvPr>
          <p:cNvSpPr>
            <a:spLocks noGrp="1"/>
          </p:cNvSpPr>
          <p:nvPr>
            <p:ph type="dt" sz="half" idx="10"/>
          </p:nvPr>
        </p:nvSpPr>
        <p:spPr/>
        <p:txBody>
          <a:bodyPr/>
          <a:lstStyle/>
          <a:p>
            <a:fld id="{022DE0F8-344A-E248-9CBF-344B254ADE35}" type="datetimeFigureOut">
              <a:rPr lang="fr-FR" smtClean="0"/>
              <a:t>19/04/2021</a:t>
            </a:fld>
            <a:endParaRPr lang="fr-FR"/>
          </a:p>
        </p:txBody>
      </p:sp>
      <p:sp>
        <p:nvSpPr>
          <p:cNvPr id="6" name="Espace réservé du pied de page 5">
            <a:extLst>
              <a:ext uri="{FF2B5EF4-FFF2-40B4-BE49-F238E27FC236}">
                <a16:creationId xmlns:a16="http://schemas.microsoft.com/office/drawing/2014/main" id="{C23F7918-7C7A-CB48-B0C2-089F8617FCE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1CE2FE2-025E-954C-A458-186C6698A01B}"/>
              </a:ext>
            </a:extLst>
          </p:cNvPr>
          <p:cNvSpPr>
            <a:spLocks noGrp="1"/>
          </p:cNvSpPr>
          <p:nvPr>
            <p:ph type="sldNum" sz="quarter" idx="12"/>
          </p:nvPr>
        </p:nvSpPr>
        <p:spPr/>
        <p:txBody>
          <a:bodyPr/>
          <a:lstStyle/>
          <a:p>
            <a:fld id="{C2708317-E592-C04A-B4C8-9D4966E41D52}" type="slidenum">
              <a:rPr lang="fr-FR" smtClean="0"/>
              <a:t>‹N°›</a:t>
            </a:fld>
            <a:endParaRPr lang="fr-FR"/>
          </a:p>
        </p:txBody>
      </p:sp>
    </p:spTree>
    <p:extLst>
      <p:ext uri="{BB962C8B-B14F-4D97-AF65-F5344CB8AC3E}">
        <p14:creationId xmlns:p14="http://schemas.microsoft.com/office/powerpoint/2010/main" val="2240520677"/>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0AB918-B763-C647-ACF3-E2B9868E326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A6F0BCF-8E2E-1E4E-99C3-9C52B547EE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B675D50-5CAF-7B4F-81CD-FA1863596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09560C81-4342-E044-8D83-AF2C9B1AEB4E}"/>
              </a:ext>
            </a:extLst>
          </p:cNvPr>
          <p:cNvSpPr>
            <a:spLocks noGrp="1"/>
          </p:cNvSpPr>
          <p:nvPr>
            <p:ph type="dt" sz="half" idx="10"/>
          </p:nvPr>
        </p:nvSpPr>
        <p:spPr/>
        <p:txBody>
          <a:bodyPr/>
          <a:lstStyle/>
          <a:p>
            <a:fld id="{022DE0F8-344A-E248-9CBF-344B254ADE35}" type="datetimeFigureOut">
              <a:rPr lang="fr-FR" smtClean="0"/>
              <a:t>19/04/2021</a:t>
            </a:fld>
            <a:endParaRPr lang="fr-FR"/>
          </a:p>
        </p:txBody>
      </p:sp>
      <p:sp>
        <p:nvSpPr>
          <p:cNvPr id="6" name="Espace réservé du pied de page 5">
            <a:extLst>
              <a:ext uri="{FF2B5EF4-FFF2-40B4-BE49-F238E27FC236}">
                <a16:creationId xmlns:a16="http://schemas.microsoft.com/office/drawing/2014/main" id="{35310FD1-EA18-FA4C-996C-CBE8C460612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498A3B9-8F73-2240-AA8B-10C5E8E0E9B1}"/>
              </a:ext>
            </a:extLst>
          </p:cNvPr>
          <p:cNvSpPr>
            <a:spLocks noGrp="1"/>
          </p:cNvSpPr>
          <p:nvPr>
            <p:ph type="sldNum" sz="quarter" idx="12"/>
          </p:nvPr>
        </p:nvSpPr>
        <p:spPr/>
        <p:txBody>
          <a:bodyPr/>
          <a:lstStyle/>
          <a:p>
            <a:fld id="{C2708317-E592-C04A-B4C8-9D4966E41D52}" type="slidenum">
              <a:rPr lang="fr-FR" smtClean="0"/>
              <a:t>‹N°›</a:t>
            </a:fld>
            <a:endParaRPr lang="fr-FR"/>
          </a:p>
        </p:txBody>
      </p:sp>
    </p:spTree>
    <p:extLst>
      <p:ext uri="{BB962C8B-B14F-4D97-AF65-F5344CB8AC3E}">
        <p14:creationId xmlns:p14="http://schemas.microsoft.com/office/powerpoint/2010/main" val="3745121810"/>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F5A6107-D441-2042-8575-BFC3CB3A54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67B8DB5-C5E2-AC47-A540-BE6256A6D9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950CAD7-7836-8C48-A38A-B8811F1F6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DE0F8-344A-E248-9CBF-344B254ADE35}" type="datetimeFigureOut">
              <a:rPr lang="fr-FR" smtClean="0"/>
              <a:t>19/04/2021</a:t>
            </a:fld>
            <a:endParaRPr lang="fr-FR"/>
          </a:p>
        </p:txBody>
      </p:sp>
      <p:sp>
        <p:nvSpPr>
          <p:cNvPr id="5" name="Espace réservé du pied de page 4">
            <a:extLst>
              <a:ext uri="{FF2B5EF4-FFF2-40B4-BE49-F238E27FC236}">
                <a16:creationId xmlns:a16="http://schemas.microsoft.com/office/drawing/2014/main" id="{CDECFA93-CBEC-D44B-B3DF-38FD4BEA73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EA9A845-8F73-F348-8D2B-5E5FFA9E93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08317-E592-C04A-B4C8-9D4966E41D52}" type="slidenum">
              <a:rPr lang="fr-FR" smtClean="0"/>
              <a:t>‹N°›</a:t>
            </a:fld>
            <a:endParaRPr lang="fr-FR"/>
          </a:p>
        </p:txBody>
      </p:sp>
    </p:spTree>
    <p:extLst>
      <p:ext uri="{BB962C8B-B14F-4D97-AF65-F5344CB8AC3E}">
        <p14:creationId xmlns:p14="http://schemas.microsoft.com/office/powerpoint/2010/main" val="898761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26AB5FE-F993-EF42-889E-435CF6EE69FC}"/>
              </a:ext>
            </a:extLst>
          </p:cNvPr>
          <p:cNvPicPr>
            <a:picLocks noChangeAspect="1"/>
          </p:cNvPicPr>
          <p:nvPr/>
        </p:nvPicPr>
        <p:blipFill>
          <a:blip r:embed="rId4"/>
          <a:stretch>
            <a:fillRect/>
          </a:stretch>
        </p:blipFill>
        <p:spPr>
          <a:xfrm>
            <a:off x="0" y="792"/>
            <a:ext cx="12192000" cy="6856416"/>
          </a:xfrm>
          <a:prstGeom prst="rect">
            <a:avLst/>
          </a:prstGeom>
        </p:spPr>
      </p:pic>
      <p:pic>
        <p:nvPicPr>
          <p:cNvPr id="3" name="Johann Sebastian Bach - Prélude pour flûte.mp3">
            <a:hlinkClick r:id="" action="ppaction://media"/>
            <a:extLst>
              <a:ext uri="{FF2B5EF4-FFF2-40B4-BE49-F238E27FC236}">
                <a16:creationId xmlns:a16="http://schemas.microsoft.com/office/drawing/2014/main" id="{32AEC623-1636-844A-87EA-A5E863F68FB3}"/>
              </a:ext>
            </a:extLst>
          </p:cNvPr>
          <p:cNvPicPr>
            <a:picLocks noChangeAspect="1"/>
          </p:cNvPicPr>
          <p:nvPr>
            <a:audioFile r:link="rId2"/>
            <p:extLst>
              <p:ext uri="{DAA4B4D4-6D71-4841-9C94-3DE7FCFB9230}">
                <p14:media xmlns:p14="http://schemas.microsoft.com/office/powerpoint/2010/main" r:embed="rId1">
                  <p14:fade out="5000"/>
                </p14:media>
              </p:ext>
            </p:extLst>
          </p:nvPr>
        </p:nvPicPr>
        <p:blipFill>
          <a:blip r:embed="rId5"/>
          <a:stretch>
            <a:fillRect/>
          </a:stretch>
        </p:blipFill>
        <p:spPr>
          <a:xfrm>
            <a:off x="11004037" y="5983978"/>
            <a:ext cx="509373" cy="509373"/>
          </a:xfrm>
          <a:prstGeom prst="rect">
            <a:avLst/>
          </a:prstGeom>
        </p:spPr>
      </p:pic>
    </p:spTree>
    <p:extLst>
      <p:ext uri="{BB962C8B-B14F-4D97-AF65-F5344CB8AC3E}">
        <p14:creationId xmlns:p14="http://schemas.microsoft.com/office/powerpoint/2010/main" val="477255330"/>
      </p:ext>
    </p:extLst>
  </p:cSld>
  <p:clrMapOvr>
    <a:masterClrMapping/>
  </p:clrMapOvr>
  <mc:AlternateContent xmlns:mc="http://schemas.openxmlformats.org/markup-compatibility/2006" xmlns:p14="http://schemas.microsoft.com/office/powerpoint/2010/main">
    <mc:Choice Requires="p14">
      <p:transition spd="slow" p14:dur="2000" advClick="0" advTm="12000">
        <p:fade/>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3589EA7-83BE-CD4A-B801-600AE9CB7D67}"/>
              </a:ext>
            </a:extLst>
          </p:cNvPr>
          <p:cNvPicPr>
            <a:picLocks noChangeAspect="1"/>
          </p:cNvPicPr>
          <p:nvPr/>
        </p:nvPicPr>
        <p:blipFill>
          <a:blip r:embed="rId2"/>
          <a:stretch>
            <a:fillRect/>
          </a:stretch>
        </p:blipFill>
        <p:spPr>
          <a:xfrm>
            <a:off x="-1" y="0"/>
            <a:ext cx="12206377" cy="6858000"/>
          </a:xfrm>
          <a:prstGeom prst="rect">
            <a:avLst/>
          </a:prstGeom>
        </p:spPr>
      </p:pic>
      <p:sp>
        <p:nvSpPr>
          <p:cNvPr id="4" name="ZoneTexte 3">
            <a:extLst>
              <a:ext uri="{FF2B5EF4-FFF2-40B4-BE49-F238E27FC236}">
                <a16:creationId xmlns:a16="http://schemas.microsoft.com/office/drawing/2014/main" id="{C9AAEA20-CF32-6B41-B1EB-B7315EA03A0D}"/>
              </a:ext>
            </a:extLst>
          </p:cNvPr>
          <p:cNvSpPr txBox="1"/>
          <p:nvPr/>
        </p:nvSpPr>
        <p:spPr>
          <a:xfrm>
            <a:off x="5828225" y="1120676"/>
            <a:ext cx="6152614" cy="4616648"/>
          </a:xfrm>
          <a:prstGeom prst="rect">
            <a:avLst/>
          </a:prstGeom>
          <a:solidFill>
            <a:schemeClr val="bg1">
              <a:alpha val="60000"/>
            </a:schemeClr>
          </a:solidFill>
          <a:ln w="25400">
            <a:solidFill>
              <a:schemeClr val="accent4">
                <a:lumMod val="75000"/>
              </a:schemeClr>
            </a:solidFill>
          </a:ln>
        </p:spPr>
        <p:txBody>
          <a:bodyPr wrap="square" rtlCol="0">
            <a:spAutoFit/>
          </a:bodyPr>
          <a:lstStyle/>
          <a:p>
            <a:pPr algn="ctr"/>
            <a:endParaRPr lang="fr-FR" sz="800" dirty="0"/>
          </a:p>
          <a:p>
            <a:pPr algn="ctr"/>
            <a:r>
              <a:rPr lang="fr-FR" sz="2200" dirty="0">
                <a:solidFill>
                  <a:schemeClr val="accent2">
                    <a:lumMod val="50000"/>
                  </a:schemeClr>
                </a:solidFill>
                <a:ea typeface="Helvetica Neue" panose="02000503000000020004" pitchFamily="2" charset="0"/>
                <a:cs typeface="Helvetica Neue" panose="02000503000000020004" pitchFamily="2" charset="0"/>
              </a:rPr>
              <a:t>En tout cas, une chose est certaine : si le Messie a décidé de rester caché, il est improbable qu’ils puissent le découvrir.</a:t>
            </a:r>
          </a:p>
          <a:p>
            <a:pPr algn="ctr"/>
            <a:r>
              <a:rPr lang="fr-FR" sz="2200" dirty="0">
                <a:solidFill>
                  <a:schemeClr val="accent2">
                    <a:lumMod val="50000"/>
                  </a:schemeClr>
                </a:solidFill>
                <a:ea typeface="Helvetica Neue" panose="02000503000000020004" pitchFamily="2" charset="0"/>
                <a:cs typeface="Helvetica Neue" panose="02000503000000020004" pitchFamily="2" charset="0"/>
              </a:rPr>
              <a:t>Aussi entreprennent-ils de traiter chacun avec respect et considération. « On ne sait jamais : peut-être est-ce lui ? » </a:t>
            </a:r>
          </a:p>
          <a:p>
            <a:pPr algn="ctr"/>
            <a:endParaRPr lang="fr-FR" sz="2200" dirty="0">
              <a:solidFill>
                <a:schemeClr val="accent2">
                  <a:lumMod val="50000"/>
                </a:schemeClr>
              </a:solidFill>
              <a:ea typeface="Helvetica Neue" panose="02000503000000020004" pitchFamily="2" charset="0"/>
              <a:cs typeface="Helvetica Neue" panose="02000503000000020004" pitchFamily="2" charset="0"/>
            </a:endParaRPr>
          </a:p>
          <a:p>
            <a:pPr algn="ctr"/>
            <a:r>
              <a:rPr lang="en-IE" sz="2200" dirty="0">
                <a:solidFill>
                  <a:schemeClr val="tx1">
                    <a:lumMod val="65000"/>
                    <a:lumOff val="35000"/>
                  </a:schemeClr>
                </a:solidFill>
              </a:rPr>
              <a:t>Anyway, one thing is certain: if the Messiah has decided to remain hidden, it’s unlikely they will be able to find out. </a:t>
            </a:r>
          </a:p>
          <a:p>
            <a:pPr algn="ctr"/>
            <a:r>
              <a:rPr lang="en-IE" sz="2200" dirty="0">
                <a:solidFill>
                  <a:schemeClr val="tx1">
                    <a:lumMod val="65000"/>
                    <a:lumOff val="35000"/>
                  </a:schemeClr>
                </a:solidFill>
              </a:rPr>
              <a:t>They therefore undertake to treat everyone with respect and consideration. “You never know: it might be him?</a:t>
            </a:r>
          </a:p>
        </p:txBody>
      </p:sp>
    </p:spTree>
    <p:extLst>
      <p:ext uri="{BB962C8B-B14F-4D97-AF65-F5344CB8AC3E}">
        <p14:creationId xmlns:p14="http://schemas.microsoft.com/office/powerpoint/2010/main" val="4284293155"/>
      </p:ext>
    </p:extLst>
  </p:cSld>
  <p:clrMapOvr>
    <a:masterClrMapping/>
  </p:clrMapOvr>
  <mc:AlternateContent xmlns:mc="http://schemas.openxmlformats.org/markup-compatibility/2006" xmlns:p14="http://schemas.microsoft.com/office/powerpoint/2010/main">
    <mc:Choice Requires="p14">
      <p:transition spd="slow" p14:dur="2000" advClick="0" advTm="17000">
        <p:fade/>
      </p:transition>
    </mc:Choice>
    <mc:Fallback xmlns="">
      <p:transition spd="slow" advClick="0" advTm="1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E0E1AC5-BDB7-E04C-9DF5-941A4AF0E399}"/>
              </a:ext>
            </a:extLst>
          </p:cNvPr>
          <p:cNvPicPr>
            <a:picLocks noChangeAspect="1"/>
          </p:cNvPicPr>
          <p:nvPr/>
        </p:nvPicPr>
        <p:blipFill>
          <a:blip r:embed="rId2"/>
          <a:stretch>
            <a:fillRect/>
          </a:stretch>
        </p:blipFill>
        <p:spPr>
          <a:xfrm>
            <a:off x="-1" y="0"/>
            <a:ext cx="12206377" cy="6858000"/>
          </a:xfrm>
          <a:prstGeom prst="rect">
            <a:avLst/>
          </a:prstGeom>
        </p:spPr>
      </p:pic>
      <p:sp>
        <p:nvSpPr>
          <p:cNvPr id="4" name="ZoneTexte 3">
            <a:extLst>
              <a:ext uri="{FF2B5EF4-FFF2-40B4-BE49-F238E27FC236}">
                <a16:creationId xmlns:a16="http://schemas.microsoft.com/office/drawing/2014/main" id="{C9AAEA20-CF32-6B41-B1EB-B7315EA03A0D}"/>
              </a:ext>
            </a:extLst>
          </p:cNvPr>
          <p:cNvSpPr txBox="1"/>
          <p:nvPr/>
        </p:nvSpPr>
        <p:spPr>
          <a:xfrm>
            <a:off x="313359" y="1012954"/>
            <a:ext cx="6602397" cy="4924425"/>
          </a:xfrm>
          <a:prstGeom prst="rect">
            <a:avLst/>
          </a:prstGeom>
          <a:solidFill>
            <a:schemeClr val="bg1">
              <a:alpha val="70000"/>
            </a:schemeClr>
          </a:solidFill>
          <a:ln w="25400">
            <a:solidFill>
              <a:schemeClr val="accent4">
                <a:lumMod val="75000"/>
              </a:schemeClr>
            </a:solidFill>
          </a:ln>
        </p:spPr>
        <p:txBody>
          <a:bodyPr wrap="square" rtlCol="0">
            <a:spAutoFit/>
          </a:bodyPr>
          <a:lstStyle/>
          <a:p>
            <a:pPr algn="ctr"/>
            <a:endParaRPr lang="fr-FR" sz="2200" dirty="0"/>
          </a:p>
          <a:p>
            <a:pPr algn="ctr"/>
            <a:r>
              <a:rPr lang="fr-FR" sz="2200" dirty="0">
                <a:solidFill>
                  <a:schemeClr val="accent2">
                    <a:lumMod val="50000"/>
                  </a:schemeClr>
                </a:solidFill>
                <a:ea typeface="Helvetica Neue" panose="02000503000000020004" pitchFamily="2" charset="0"/>
                <a:cs typeface="Helvetica Neue" panose="02000503000000020004" pitchFamily="2" charset="0"/>
              </a:rPr>
              <a:t>Le résultat de tout ceci est que l’atmosphère du monastère se met à rayonner de joie. </a:t>
            </a:r>
          </a:p>
          <a:p>
            <a:pPr algn="ctr"/>
            <a:r>
              <a:rPr lang="fr-FR" sz="2200" dirty="0">
                <a:solidFill>
                  <a:schemeClr val="accent2">
                    <a:lumMod val="50000"/>
                  </a:schemeClr>
                </a:solidFill>
                <a:ea typeface="Helvetica Neue" panose="02000503000000020004" pitchFamily="2" charset="0"/>
                <a:cs typeface="Helvetica Neue" panose="02000503000000020004" pitchFamily="2" charset="0"/>
              </a:rPr>
              <a:t>Bientôt, des douzaines d’aspirants demandent leur admission dans l’ordre et, de nouveau, résonne dans l’église le saint chant des moines qui rayonnent de l’esprit d’amour.</a:t>
            </a:r>
          </a:p>
          <a:p>
            <a:pPr algn="ctr"/>
            <a:endParaRPr lang="fr-FR" sz="2200" dirty="0">
              <a:solidFill>
                <a:schemeClr val="accent2">
                  <a:lumMod val="50000"/>
                </a:schemeClr>
              </a:solidFill>
              <a:ea typeface="Helvetica Neue" panose="02000503000000020004" pitchFamily="2" charset="0"/>
              <a:cs typeface="Helvetica Neue" panose="02000503000000020004" pitchFamily="2" charset="0"/>
            </a:endParaRPr>
          </a:p>
          <a:p>
            <a:pPr algn="ctr"/>
            <a:r>
              <a:rPr lang="en-IE" sz="2200" dirty="0">
                <a:solidFill>
                  <a:schemeClr val="tx1">
                    <a:lumMod val="65000"/>
                    <a:lumOff val="35000"/>
                  </a:schemeClr>
                </a:solidFill>
              </a:rPr>
              <a:t>The result of all this is that the atmosphere of the monastery begins to radiate with joy. Soon, dozens of aspirants begin to apply for admission into the order and once again the church resounds with the holy song of the monks radiating their spirit of love</a:t>
            </a:r>
            <a:r>
              <a:rPr lang="fr-BE" sz="2200" dirty="0">
                <a:solidFill>
                  <a:schemeClr val="tx1">
                    <a:lumMod val="65000"/>
                    <a:lumOff val="35000"/>
                  </a:schemeClr>
                </a:solidFill>
              </a:rPr>
              <a:t> </a:t>
            </a:r>
            <a:endParaRPr lang="fr-FR" sz="1000" dirty="0">
              <a:solidFill>
                <a:schemeClr val="tx1">
                  <a:lumMod val="65000"/>
                  <a:lumOff val="35000"/>
                </a:schemeClr>
              </a:solidFill>
              <a:ea typeface="Helvetica Neue" panose="02000503000000020004" pitchFamily="2" charset="0"/>
              <a:cs typeface="Helvetica Neue" panose="02000503000000020004" pitchFamily="2" charset="0"/>
            </a:endParaRPr>
          </a:p>
          <a:p>
            <a:pPr algn="ctr"/>
            <a:endParaRPr lang="fr-BE" sz="2800" dirty="0">
              <a:solidFill>
                <a:schemeClr val="accent2">
                  <a:lumMod val="50000"/>
                </a:schemeClr>
              </a:solidFill>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85644892"/>
      </p:ext>
    </p:extLst>
  </p:cSld>
  <p:clrMapOvr>
    <a:masterClrMapping/>
  </p:clrMapOvr>
  <mc:AlternateContent xmlns:mc="http://schemas.openxmlformats.org/markup-compatibility/2006" xmlns:p14="http://schemas.microsoft.com/office/powerpoint/2010/main">
    <mc:Choice Requires="p14">
      <p:transition spd="slow" p14:dur="2000" advClick="0" advTm="17000">
        <p:fade/>
      </p:transition>
    </mc:Choice>
    <mc:Fallback xmlns="">
      <p:transition spd="slow" advClick="0" advTm="1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A9B1E48-CD80-F843-8842-042DAEB462F5}"/>
              </a:ext>
            </a:extLst>
          </p:cNvPr>
          <p:cNvPicPr>
            <a:picLocks noChangeAspect="1"/>
          </p:cNvPicPr>
          <p:nvPr/>
        </p:nvPicPr>
        <p:blipFill>
          <a:blip r:embed="rId2"/>
          <a:stretch>
            <a:fillRect/>
          </a:stretch>
        </p:blipFill>
        <p:spPr>
          <a:xfrm>
            <a:off x="-1" y="-8192"/>
            <a:ext cx="12206377" cy="6984345"/>
          </a:xfrm>
          <a:prstGeom prst="rect">
            <a:avLst/>
          </a:prstGeom>
        </p:spPr>
      </p:pic>
    </p:spTree>
    <p:extLst>
      <p:ext uri="{BB962C8B-B14F-4D97-AF65-F5344CB8AC3E}">
        <p14:creationId xmlns:p14="http://schemas.microsoft.com/office/powerpoint/2010/main" val="82732348"/>
      </p:ext>
    </p:extLst>
  </p:cSld>
  <p:clrMapOvr>
    <a:masterClrMapping/>
  </p:clrMapOvr>
  <mc:AlternateContent xmlns:mc="http://schemas.openxmlformats.org/markup-compatibility/2006" xmlns:p14="http://schemas.microsoft.com/office/powerpoint/2010/main">
    <mc:Choice Requires="p14">
      <p:transition spd="slow" p14:dur="2000" advClick="0" advTm="10000">
        <p:fade/>
      </p:transition>
    </mc:Choice>
    <mc:Fallback xmlns="">
      <p:transition spd="slow"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1E0DF4D-62C4-AF49-BB35-62B86F39A4D7}"/>
              </a:ext>
            </a:extLst>
          </p:cNvPr>
          <p:cNvPicPr>
            <a:picLocks noChangeAspect="1"/>
          </p:cNvPicPr>
          <p:nvPr/>
        </p:nvPicPr>
        <p:blipFill>
          <a:blip r:embed="rId2"/>
          <a:stretch>
            <a:fillRect/>
          </a:stretch>
        </p:blipFill>
        <p:spPr>
          <a:xfrm>
            <a:off x="0" y="0"/>
            <a:ext cx="12192000" cy="6849922"/>
          </a:xfrm>
          <a:prstGeom prst="rect">
            <a:avLst/>
          </a:prstGeom>
        </p:spPr>
      </p:pic>
    </p:spTree>
    <p:extLst>
      <p:ext uri="{BB962C8B-B14F-4D97-AF65-F5344CB8AC3E}">
        <p14:creationId xmlns:p14="http://schemas.microsoft.com/office/powerpoint/2010/main" val="2660853220"/>
      </p:ext>
    </p:extLst>
  </p:cSld>
  <p:clrMapOvr>
    <a:masterClrMapping/>
  </p:clrMapOvr>
  <mc:AlternateContent xmlns:mc="http://schemas.openxmlformats.org/markup-compatibility/2006" xmlns:p14="http://schemas.microsoft.com/office/powerpoint/2010/main">
    <mc:Choice Requires="p14">
      <p:transition spd="slow" p14:dur="2000" advClick="0" advTm="10000">
        <p:fade/>
      </p:transition>
    </mc:Choice>
    <mc:Fallback xmlns="">
      <p:transition spd="slow"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ACB1E74-3E76-2148-8579-A51C350591F0}"/>
              </a:ext>
            </a:extLst>
          </p:cNvPr>
          <p:cNvPicPr>
            <a:picLocks noChangeAspect="1"/>
          </p:cNvPicPr>
          <p:nvPr/>
        </p:nvPicPr>
        <p:blipFill>
          <a:blip r:embed="rId2"/>
          <a:stretch>
            <a:fillRect/>
          </a:stretch>
        </p:blipFill>
        <p:spPr>
          <a:xfrm>
            <a:off x="0" y="792"/>
            <a:ext cx="12192000" cy="6856416"/>
          </a:xfrm>
          <a:prstGeom prst="rect">
            <a:avLst/>
          </a:prstGeom>
        </p:spPr>
      </p:pic>
    </p:spTree>
    <p:extLst>
      <p:ext uri="{BB962C8B-B14F-4D97-AF65-F5344CB8AC3E}">
        <p14:creationId xmlns:p14="http://schemas.microsoft.com/office/powerpoint/2010/main" val="1701492470"/>
      </p:ext>
    </p:extLst>
  </p:cSld>
  <p:clrMapOvr>
    <a:masterClrMapping/>
  </p:clrMapOvr>
  <mc:AlternateContent xmlns:mc="http://schemas.openxmlformats.org/markup-compatibility/2006" xmlns:p14="http://schemas.microsoft.com/office/powerpoint/2010/main">
    <mc:Choice Requires="p14">
      <p:transition spd="slow" p14:dur="2000" advClick="0" advTm="30000">
        <p:fade/>
      </p:transition>
    </mc:Choice>
    <mc:Fallback xmlns="">
      <p:transition spd="slow" advClick="0" advTm="3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A49E90-1912-4D46-956B-6F29431105A2}"/>
              </a:ext>
            </a:extLst>
          </p:cNvPr>
          <p:cNvPicPr>
            <a:picLocks noChangeAspect="1"/>
          </p:cNvPicPr>
          <p:nvPr/>
        </p:nvPicPr>
        <p:blipFill>
          <a:blip r:embed="rId2"/>
          <a:stretch>
            <a:fillRect/>
          </a:stretch>
        </p:blipFill>
        <p:spPr>
          <a:xfrm>
            <a:off x="0" y="792"/>
            <a:ext cx="12192000" cy="6856416"/>
          </a:xfrm>
          <a:prstGeom prst="rect">
            <a:avLst/>
          </a:prstGeom>
        </p:spPr>
      </p:pic>
    </p:spTree>
    <p:extLst>
      <p:ext uri="{BB962C8B-B14F-4D97-AF65-F5344CB8AC3E}">
        <p14:creationId xmlns:p14="http://schemas.microsoft.com/office/powerpoint/2010/main" val="1829049292"/>
      </p:ext>
    </p:extLst>
  </p:cSld>
  <p:clrMapOvr>
    <a:masterClrMapping/>
  </p:clrMapOvr>
  <mc:AlternateContent xmlns:mc="http://schemas.openxmlformats.org/markup-compatibility/2006" xmlns:p14="http://schemas.microsoft.com/office/powerpoint/2010/main">
    <mc:Choice Requires="p14">
      <p:transition spd="slow" p14:dur="2000" advClick="0" advTm="25000">
        <p:fade/>
      </p:transition>
    </mc:Choice>
    <mc:Fallback xmlns="">
      <p:transition spd="slow" advClick="0" advTm="2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4032C6E-6D44-8543-942C-603322CF40C4}"/>
              </a:ext>
            </a:extLst>
          </p:cNvPr>
          <p:cNvPicPr>
            <a:picLocks noChangeAspect="1"/>
          </p:cNvPicPr>
          <p:nvPr/>
        </p:nvPicPr>
        <p:blipFill>
          <a:blip r:embed="rId2"/>
          <a:stretch>
            <a:fillRect/>
          </a:stretch>
        </p:blipFill>
        <p:spPr>
          <a:xfrm>
            <a:off x="0" y="792"/>
            <a:ext cx="12192000" cy="6856416"/>
          </a:xfrm>
          <a:prstGeom prst="rect">
            <a:avLst/>
          </a:prstGeom>
        </p:spPr>
      </p:pic>
    </p:spTree>
    <p:extLst>
      <p:ext uri="{BB962C8B-B14F-4D97-AF65-F5344CB8AC3E}">
        <p14:creationId xmlns:p14="http://schemas.microsoft.com/office/powerpoint/2010/main" val="3638070543"/>
      </p:ext>
    </p:extLst>
  </p:cSld>
  <p:clrMapOvr>
    <a:masterClrMapping/>
  </p:clrMapOvr>
  <mc:AlternateContent xmlns:mc="http://schemas.openxmlformats.org/markup-compatibility/2006" xmlns:p14="http://schemas.microsoft.com/office/powerpoint/2010/main">
    <mc:Choice Requires="p14">
      <p:transition spd="slow" p14:dur="2000" advClick="0" advTm="25000">
        <p:fade/>
      </p:transition>
    </mc:Choice>
    <mc:Fallback xmlns="">
      <p:transition spd="slow" advClick="0" advTm="2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272ADD9-8794-C046-84C9-8B45FAB903D4}"/>
              </a:ext>
            </a:extLst>
          </p:cNvPr>
          <p:cNvPicPr>
            <a:picLocks noChangeAspect="1"/>
          </p:cNvPicPr>
          <p:nvPr/>
        </p:nvPicPr>
        <p:blipFill>
          <a:blip r:embed="rId2"/>
          <a:stretch>
            <a:fillRect/>
          </a:stretch>
        </p:blipFill>
        <p:spPr>
          <a:xfrm>
            <a:off x="0" y="792"/>
            <a:ext cx="12192000" cy="6856416"/>
          </a:xfrm>
          <a:prstGeom prst="rect">
            <a:avLst/>
          </a:prstGeom>
        </p:spPr>
      </p:pic>
    </p:spTree>
    <p:extLst>
      <p:ext uri="{BB962C8B-B14F-4D97-AF65-F5344CB8AC3E}">
        <p14:creationId xmlns:p14="http://schemas.microsoft.com/office/powerpoint/2010/main" val="1306751531"/>
      </p:ext>
    </p:extLst>
  </p:cSld>
  <p:clrMapOvr>
    <a:masterClrMapping/>
  </p:clrMapOvr>
  <mc:AlternateContent xmlns:mc="http://schemas.openxmlformats.org/markup-compatibility/2006" xmlns:p14="http://schemas.microsoft.com/office/powerpoint/2010/main">
    <mc:Choice Requires="p14">
      <p:transition spd="slow" p14:dur="2000" advClick="0" advTm="25000">
        <p:fade/>
      </p:transition>
    </mc:Choice>
    <mc:Fallback xmlns="">
      <p:transition spd="slow" advClick="0" advTm="2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96804C-CCFF-D14E-A9A9-BD41D268D65C}"/>
              </a:ext>
            </a:extLst>
          </p:cNvPr>
          <p:cNvPicPr>
            <a:picLocks noChangeAspect="1"/>
          </p:cNvPicPr>
          <p:nvPr/>
        </p:nvPicPr>
        <p:blipFill>
          <a:blip r:embed="rId2"/>
          <a:stretch>
            <a:fillRect/>
          </a:stretch>
        </p:blipFill>
        <p:spPr>
          <a:xfrm>
            <a:off x="0" y="792"/>
            <a:ext cx="12192000" cy="6856416"/>
          </a:xfrm>
          <a:prstGeom prst="rect">
            <a:avLst/>
          </a:prstGeom>
        </p:spPr>
      </p:pic>
    </p:spTree>
    <p:extLst>
      <p:ext uri="{BB962C8B-B14F-4D97-AF65-F5344CB8AC3E}">
        <p14:creationId xmlns:p14="http://schemas.microsoft.com/office/powerpoint/2010/main" val="4268403635"/>
      </p:ext>
    </p:extLst>
  </p:cSld>
  <p:clrMapOvr>
    <a:masterClrMapping/>
  </p:clrMapOvr>
  <mc:AlternateContent xmlns:mc="http://schemas.openxmlformats.org/markup-compatibility/2006" xmlns:p14="http://schemas.microsoft.com/office/powerpoint/2010/main">
    <mc:Choice Requires="p14">
      <p:transition spd="slow" p14:dur="2000" advClick="0" advTm="10000">
        <p:fade/>
      </p:transition>
    </mc:Choice>
    <mc:Fallback xmlns="">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C847A-976D-3647-8260-F611BB0DA9FD}"/>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2D7C491A-DA97-584E-BA9B-45FF518F643A}"/>
              </a:ext>
            </a:extLst>
          </p:cNvPr>
          <p:cNvSpPr>
            <a:spLocks noGrp="1"/>
          </p:cNvSpPr>
          <p:nvPr>
            <p:ph type="subTitle" idx="1"/>
          </p:nvPr>
        </p:nvSpPr>
        <p:spPr/>
        <p:txBody>
          <a:bodyPr/>
          <a:lstStyle/>
          <a:p>
            <a:endParaRPr lang="fr-FR"/>
          </a:p>
        </p:txBody>
      </p:sp>
      <p:pic>
        <p:nvPicPr>
          <p:cNvPr id="4" name="La Résurrection - THEOÛ XÁRISMA(1080p)">
            <a:hlinkClick r:id="" action="ppaction://media"/>
            <a:extLst>
              <a:ext uri="{FF2B5EF4-FFF2-40B4-BE49-F238E27FC236}">
                <a16:creationId xmlns:a16="http://schemas.microsoft.com/office/drawing/2014/main" id="{1936F360-C93B-674E-A355-1B6C5272FF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0"/>
            <a:ext cx="12192000" cy="6859588"/>
          </a:xfrm>
          <a:prstGeom prst="rect">
            <a:avLst/>
          </a:prstGeom>
        </p:spPr>
      </p:pic>
      <p:pic>
        <p:nvPicPr>
          <p:cNvPr id="12" name="Image 11">
            <a:extLst>
              <a:ext uri="{FF2B5EF4-FFF2-40B4-BE49-F238E27FC236}">
                <a16:creationId xmlns:a16="http://schemas.microsoft.com/office/drawing/2014/main" id="{745DE95A-0C7D-CB44-B8CA-AE9A16CE3852}"/>
              </a:ext>
            </a:extLst>
          </p:cNvPr>
          <p:cNvPicPr>
            <a:picLocks noChangeAspect="1"/>
          </p:cNvPicPr>
          <p:nvPr/>
        </p:nvPicPr>
        <p:blipFill>
          <a:blip r:embed="rId5"/>
          <a:stretch>
            <a:fillRect/>
          </a:stretch>
        </p:blipFill>
        <p:spPr>
          <a:xfrm>
            <a:off x="3175" y="5137080"/>
            <a:ext cx="8236699" cy="1720922"/>
          </a:xfrm>
          <a:prstGeom prst="rect">
            <a:avLst/>
          </a:prstGeom>
        </p:spPr>
      </p:pic>
    </p:spTree>
    <p:extLst>
      <p:ext uri="{BB962C8B-B14F-4D97-AF65-F5344CB8AC3E}">
        <p14:creationId xmlns:p14="http://schemas.microsoft.com/office/powerpoint/2010/main" val="34773724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B318F8-01A3-3742-94D7-AA250C6810C8}"/>
              </a:ext>
            </a:extLst>
          </p:cNvPr>
          <p:cNvPicPr>
            <a:picLocks noChangeAspect="1"/>
          </p:cNvPicPr>
          <p:nvPr/>
        </p:nvPicPr>
        <p:blipFill>
          <a:blip r:embed="rId2"/>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id="{C9AAEA20-CF32-6B41-B1EB-B7315EA03A0D}"/>
              </a:ext>
            </a:extLst>
          </p:cNvPr>
          <p:cNvSpPr txBox="1"/>
          <p:nvPr/>
        </p:nvSpPr>
        <p:spPr>
          <a:xfrm>
            <a:off x="506767" y="1566952"/>
            <a:ext cx="6104238" cy="3724096"/>
          </a:xfrm>
          <a:prstGeom prst="rect">
            <a:avLst/>
          </a:prstGeom>
          <a:solidFill>
            <a:schemeClr val="bg1">
              <a:alpha val="60000"/>
            </a:schemeClr>
          </a:solidFill>
          <a:ln w="25400">
            <a:solidFill>
              <a:schemeClr val="accent4">
                <a:lumMod val="75000"/>
              </a:schemeClr>
            </a:solidFill>
          </a:ln>
        </p:spPr>
        <p:txBody>
          <a:bodyPr wrap="square" rtlCol="0">
            <a:spAutoFit/>
          </a:bodyPr>
          <a:lstStyle/>
          <a:p>
            <a:pPr algn="ctr"/>
            <a:endParaRPr lang="fr-FR" sz="2400" dirty="0">
              <a:solidFill>
                <a:schemeClr val="accent1">
                  <a:lumMod val="75000"/>
                </a:schemeClr>
              </a:solidFill>
              <a:latin typeface="Anke Calligraphic FG" pitchFamily="2" charset="0"/>
            </a:endParaRPr>
          </a:p>
          <a:p>
            <a:pPr algn="ctr"/>
            <a:r>
              <a:rPr lang="fr-FR" sz="2200" dirty="0">
                <a:solidFill>
                  <a:schemeClr val="accent2">
                    <a:lumMod val="50000"/>
                  </a:schemeClr>
                </a:solidFill>
                <a:ea typeface="Helvetica Neue" panose="02000503000000020004" pitchFamily="2" charset="0"/>
                <a:cs typeface="Helvetica Neue" panose="02000503000000020004" pitchFamily="2" charset="0"/>
              </a:rPr>
              <a:t>Un ermite du Liban, plongé dans sa méditation au creux d’une grotte, ouvre les yeux et découvre un </a:t>
            </a:r>
            <a:r>
              <a:rPr lang="fr-FR" sz="2200" dirty="0">
                <a:solidFill>
                  <a:srgbClr val="843C0C"/>
                </a:solidFill>
                <a:ea typeface="Helvetica Neue" panose="02000503000000020004" pitchFamily="2" charset="0"/>
                <a:cs typeface="Helvetica Neue" panose="02000503000000020004" pitchFamily="2" charset="0"/>
              </a:rPr>
              <a:t>visiteur</a:t>
            </a:r>
            <a:r>
              <a:rPr lang="fr-FR" sz="2200" dirty="0">
                <a:solidFill>
                  <a:schemeClr val="accent2">
                    <a:lumMod val="50000"/>
                  </a:schemeClr>
                </a:solidFill>
                <a:ea typeface="Helvetica Neue" panose="02000503000000020004" pitchFamily="2" charset="0"/>
                <a:cs typeface="Helvetica Neue" panose="02000503000000020004" pitchFamily="2" charset="0"/>
              </a:rPr>
              <a:t> inattendu assis là, devant lui : l’abbé d’un monastère bien connu.</a:t>
            </a:r>
          </a:p>
          <a:p>
            <a:pPr algn="ctr"/>
            <a:endParaRPr lang="fr-FR" sz="2200" dirty="0">
              <a:solidFill>
                <a:schemeClr val="accent2">
                  <a:lumMod val="50000"/>
                </a:schemeClr>
              </a:solidFill>
              <a:latin typeface="Anke Calligraphic FG" pitchFamily="2" charset="0"/>
              <a:ea typeface="Helvetica Neue" panose="02000503000000020004" pitchFamily="2" charset="0"/>
              <a:cs typeface="Helvetica Neue" panose="02000503000000020004" pitchFamily="2" charset="0"/>
            </a:endParaRPr>
          </a:p>
          <a:p>
            <a:pPr algn="ctr"/>
            <a:r>
              <a:rPr lang="en-IE" sz="2200" dirty="0">
                <a:solidFill>
                  <a:schemeClr val="tx1">
                    <a:lumMod val="65000"/>
                    <a:lumOff val="35000"/>
                  </a:schemeClr>
                </a:solidFill>
              </a:rPr>
              <a:t>A hermit from Lebanon, immersed in meditation in the hollow of a cave, opened his eyes to find an unexpected visitor sitting there in front of him: the abbot of a well-known monastery.</a:t>
            </a:r>
            <a:endParaRPr lang="fr-BE" sz="2200" dirty="0">
              <a:solidFill>
                <a:schemeClr val="tx1">
                  <a:lumMod val="65000"/>
                  <a:lumOff val="35000"/>
                </a:schemeClr>
              </a:solidFill>
            </a:endParaRPr>
          </a:p>
          <a:p>
            <a:pPr algn="ctr"/>
            <a:endParaRPr lang="fr-BE" sz="1400" dirty="0">
              <a:solidFill>
                <a:schemeClr val="accent1">
                  <a:lumMod val="75000"/>
                </a:schemeClr>
              </a:solidFill>
              <a:latin typeface="Anke Calligraphic FG"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9148281"/>
      </p:ext>
    </p:extLst>
  </p:cSld>
  <p:clrMapOvr>
    <a:masterClrMapping/>
  </p:clrMapOvr>
  <mc:AlternateContent xmlns:mc="http://schemas.openxmlformats.org/markup-compatibility/2006" xmlns:p14="http://schemas.microsoft.com/office/powerpoint/2010/main">
    <mc:Choice Requires="p14">
      <p:transition spd="slow" p14:dur="2000" advClick="0" advTm="15000">
        <p:fade/>
      </p:transition>
    </mc:Choice>
    <mc:Fallback xmlns="">
      <p:transition spd="slow"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B318F8-01A3-3742-94D7-AA250C6810C8}"/>
              </a:ext>
            </a:extLst>
          </p:cNvPr>
          <p:cNvPicPr>
            <a:picLocks noChangeAspect="1"/>
          </p:cNvPicPr>
          <p:nvPr/>
        </p:nvPicPr>
        <p:blipFill>
          <a:blip r:embed="rId2"/>
          <a:stretch>
            <a:fillRect/>
          </a:stretch>
        </p:blipFill>
        <p:spPr>
          <a:xfrm>
            <a:off x="0" y="0"/>
            <a:ext cx="12192000" cy="6849922"/>
          </a:xfrm>
          <a:prstGeom prst="rect">
            <a:avLst/>
          </a:prstGeom>
        </p:spPr>
      </p:pic>
      <p:sp>
        <p:nvSpPr>
          <p:cNvPr id="4" name="ZoneTexte 3">
            <a:extLst>
              <a:ext uri="{FF2B5EF4-FFF2-40B4-BE49-F238E27FC236}">
                <a16:creationId xmlns:a16="http://schemas.microsoft.com/office/drawing/2014/main" id="{C9AAEA20-CF32-6B41-B1EB-B7315EA03A0D}"/>
              </a:ext>
            </a:extLst>
          </p:cNvPr>
          <p:cNvSpPr txBox="1"/>
          <p:nvPr/>
        </p:nvSpPr>
        <p:spPr>
          <a:xfrm>
            <a:off x="418050" y="578028"/>
            <a:ext cx="6104238" cy="5693866"/>
          </a:xfrm>
          <a:prstGeom prst="rect">
            <a:avLst/>
          </a:prstGeom>
          <a:solidFill>
            <a:schemeClr val="bg1">
              <a:alpha val="60000"/>
            </a:schemeClr>
          </a:solidFill>
          <a:ln w="25400">
            <a:solidFill>
              <a:schemeClr val="accent4">
                <a:lumMod val="75000"/>
              </a:schemeClr>
            </a:solidFill>
          </a:ln>
        </p:spPr>
        <p:txBody>
          <a:bodyPr wrap="square" rtlCol="0">
            <a:spAutoFit/>
          </a:bodyPr>
          <a:lstStyle/>
          <a:p>
            <a:pPr algn="ctr"/>
            <a:endParaRPr lang="fr-FR" sz="1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lvl="0" algn="ctr"/>
            <a:r>
              <a:rPr lang="fr-FR" sz="2200" dirty="0">
                <a:solidFill>
                  <a:srgbClr val="843C0C"/>
                </a:solidFill>
                <a:ea typeface="Helvetica Neue" panose="02000503000000020004" pitchFamily="2" charset="0"/>
                <a:cs typeface="Helvetica Neue" panose="02000503000000020004" pitchFamily="2" charset="0"/>
              </a:rPr>
              <a:t>« Que </a:t>
            </a:r>
            <a:r>
              <a:rPr lang="fr-FR" sz="2200" dirty="0" err="1">
                <a:solidFill>
                  <a:srgbClr val="843C0C"/>
                </a:solidFill>
                <a:ea typeface="Helvetica Neue" panose="02000503000000020004" pitchFamily="2" charset="0"/>
                <a:cs typeface="Helvetica Neue" panose="02000503000000020004" pitchFamily="2" charset="0"/>
              </a:rPr>
              <a:t>cherchez-vous</a:t>
            </a:r>
            <a:r>
              <a:rPr lang="fr-FR" sz="2200" dirty="0">
                <a:solidFill>
                  <a:srgbClr val="843C0C"/>
                </a:solidFill>
                <a:ea typeface="Helvetica Neue" panose="02000503000000020004" pitchFamily="2" charset="0"/>
                <a:cs typeface="Helvetica Neue" panose="02000503000000020004" pitchFamily="2" charset="0"/>
              </a:rPr>
              <a:t> » ? </a:t>
            </a:r>
          </a:p>
          <a:p>
            <a:pPr lvl="0" algn="ctr"/>
            <a:r>
              <a:rPr lang="fr-FR" sz="2200" dirty="0">
                <a:solidFill>
                  <a:srgbClr val="843C0C"/>
                </a:solidFill>
                <a:ea typeface="Helvetica Neue" panose="02000503000000020004" pitchFamily="2" charset="0"/>
                <a:cs typeface="Helvetica Neue" panose="02000503000000020004" pitchFamily="2" charset="0"/>
              </a:rPr>
              <a:t>demande le vieil ermite.</a:t>
            </a:r>
            <a:endParaRPr lang="fr-BE" sz="2200" dirty="0">
              <a:solidFill>
                <a:srgbClr val="843C0C"/>
              </a:solidFill>
              <a:ea typeface="Helvetica Neue" panose="02000503000000020004" pitchFamily="2" charset="0"/>
              <a:cs typeface="Helvetica Neue" panose="02000503000000020004" pitchFamily="2" charset="0"/>
            </a:endParaRPr>
          </a:p>
          <a:p>
            <a:pPr algn="ctr"/>
            <a:r>
              <a:rPr lang="fr-FR" sz="2200" dirty="0">
                <a:solidFill>
                  <a:srgbClr val="843C0C"/>
                </a:solidFill>
                <a:ea typeface="Helvetica Neue" panose="02000503000000020004" pitchFamily="2" charset="0"/>
                <a:cs typeface="Helvetica Neue" panose="02000503000000020004" pitchFamily="2" charset="0"/>
              </a:rPr>
              <a:t>L’abbé raconte qu’il n’y a pas si longtemps, son monastère était célèbre à travers tout le monde occidental. Les cellules débordaient de jeunes aspirants et, dans son église, résonnait </a:t>
            </a:r>
          </a:p>
          <a:p>
            <a:pPr algn="ctr"/>
            <a:r>
              <a:rPr lang="fr-FR" sz="2200" dirty="0">
                <a:solidFill>
                  <a:srgbClr val="843C0C"/>
                </a:solidFill>
                <a:ea typeface="Helvetica Neue" panose="02000503000000020004" pitchFamily="2" charset="0"/>
                <a:cs typeface="Helvetica Neue" panose="02000503000000020004" pitchFamily="2" charset="0"/>
              </a:rPr>
              <a:t>le chant de dizaines de moines. </a:t>
            </a:r>
          </a:p>
          <a:p>
            <a:pPr algn="ctr"/>
            <a:endParaRPr lang="fr-FR" sz="2200" dirty="0">
              <a:solidFill>
                <a:srgbClr val="843C0C"/>
              </a:solidFill>
              <a:ea typeface="Helvetica Neue" panose="02000503000000020004" pitchFamily="2" charset="0"/>
              <a:cs typeface="Helvetica Neue" panose="02000503000000020004" pitchFamily="2" charset="0"/>
            </a:endParaRPr>
          </a:p>
          <a:p>
            <a:pPr algn="ctr"/>
            <a:r>
              <a:rPr lang="en-IE" sz="2200" dirty="0">
                <a:solidFill>
                  <a:schemeClr val="tx1">
                    <a:lumMod val="65000"/>
                    <a:lumOff val="35000"/>
                  </a:schemeClr>
                </a:solidFill>
              </a:rPr>
              <a:t>“What are you looking for”? </a:t>
            </a:r>
          </a:p>
          <a:p>
            <a:pPr algn="ctr"/>
            <a:r>
              <a:rPr lang="en-IE" sz="2200" dirty="0">
                <a:solidFill>
                  <a:schemeClr val="tx1">
                    <a:lumMod val="65000"/>
                    <a:lumOff val="35000"/>
                  </a:schemeClr>
                </a:solidFill>
              </a:rPr>
              <a:t>asked the old hermit.</a:t>
            </a:r>
            <a:endParaRPr lang="fr-BE" sz="2200" dirty="0">
              <a:solidFill>
                <a:schemeClr val="tx1">
                  <a:lumMod val="65000"/>
                  <a:lumOff val="35000"/>
                </a:schemeClr>
              </a:solidFill>
            </a:endParaRPr>
          </a:p>
          <a:p>
            <a:pPr algn="ctr"/>
            <a:r>
              <a:rPr lang="en-IE" sz="2200" dirty="0">
                <a:solidFill>
                  <a:schemeClr val="tx1">
                    <a:lumMod val="65000"/>
                    <a:lumOff val="35000"/>
                  </a:schemeClr>
                </a:solidFill>
              </a:rPr>
              <a:t>The Abbot told him that not so long ago his monastery was famous throughout the Western world. The cells were overflowing with young aspirants and, in the church, the hymns resounded of dozens of monks. </a:t>
            </a:r>
            <a:endParaRPr lang="fr-FR" sz="2200" dirty="0">
              <a:solidFill>
                <a:schemeClr val="tx1">
                  <a:lumMod val="65000"/>
                  <a:lumOff val="35000"/>
                </a:schemeClr>
              </a:solidFill>
              <a:ea typeface="Helvetica Neue" panose="02000503000000020004" pitchFamily="2" charset="0"/>
              <a:cs typeface="Helvetica Neue" panose="02000503000000020004" pitchFamily="2" charset="0"/>
            </a:endParaRPr>
          </a:p>
          <a:p>
            <a:pPr algn="ctr"/>
            <a:endParaRPr lang="fr-BE" sz="20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7963185"/>
      </p:ext>
    </p:extLst>
  </p:cSld>
  <p:clrMapOvr>
    <a:masterClrMapping/>
  </p:clrMapOvr>
  <mc:AlternateContent xmlns:mc="http://schemas.openxmlformats.org/markup-compatibility/2006" xmlns:p14="http://schemas.microsoft.com/office/powerpoint/2010/main">
    <mc:Choice Requires="p14">
      <p:transition spd="slow" p14:dur="2000" advClick="0" advTm="17000">
        <p:fade/>
      </p:transition>
    </mc:Choice>
    <mc:Fallback xmlns="">
      <p:transition spd="slow" advClick="0" advTm="1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B318F8-01A3-3742-94D7-AA250C6810C8}"/>
              </a:ext>
            </a:extLst>
          </p:cNvPr>
          <p:cNvPicPr>
            <a:picLocks noChangeAspect="1"/>
          </p:cNvPicPr>
          <p:nvPr/>
        </p:nvPicPr>
        <p:blipFill>
          <a:blip r:embed="rId2"/>
          <a:stretch>
            <a:fillRect/>
          </a:stretch>
        </p:blipFill>
        <p:spPr>
          <a:xfrm>
            <a:off x="0" y="26624"/>
            <a:ext cx="12192000" cy="6849922"/>
          </a:xfrm>
          <a:prstGeom prst="rect">
            <a:avLst/>
          </a:prstGeom>
        </p:spPr>
      </p:pic>
      <p:sp>
        <p:nvSpPr>
          <p:cNvPr id="4" name="ZoneTexte 3">
            <a:extLst>
              <a:ext uri="{FF2B5EF4-FFF2-40B4-BE49-F238E27FC236}">
                <a16:creationId xmlns:a16="http://schemas.microsoft.com/office/drawing/2014/main" id="{C9AAEA20-CF32-6B41-B1EB-B7315EA03A0D}"/>
              </a:ext>
            </a:extLst>
          </p:cNvPr>
          <p:cNvSpPr txBox="1"/>
          <p:nvPr/>
        </p:nvSpPr>
        <p:spPr>
          <a:xfrm>
            <a:off x="355876" y="1497204"/>
            <a:ext cx="6104238" cy="3908762"/>
          </a:xfrm>
          <a:prstGeom prst="rect">
            <a:avLst/>
          </a:prstGeom>
          <a:solidFill>
            <a:schemeClr val="bg1">
              <a:alpha val="60000"/>
            </a:schemeClr>
          </a:solidFill>
          <a:ln w="25400">
            <a:solidFill>
              <a:schemeClr val="accent4">
                <a:lumMod val="75000"/>
              </a:schemeClr>
            </a:solidFill>
          </a:ln>
        </p:spPr>
        <p:txBody>
          <a:bodyPr wrap="square" rtlCol="0">
            <a:spAutoFit/>
          </a:bodyPr>
          <a:lstStyle/>
          <a:p>
            <a:pPr algn="ctr"/>
            <a:endParaRPr lang="fr-FR" sz="14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fr-FR" sz="2200" dirty="0">
                <a:solidFill>
                  <a:srgbClr val="843C0C"/>
                </a:solidFill>
                <a:ea typeface="Helvetica Neue" panose="02000503000000020004" pitchFamily="2" charset="0"/>
                <a:cs typeface="Helvetica Neue" panose="02000503000000020004" pitchFamily="2" charset="0"/>
              </a:rPr>
              <a:t>Mais aujourd’hui, les gens ne viennent plus y nourrir leur esprit, le flot des aspirants s’est tari, </a:t>
            </a:r>
          </a:p>
          <a:p>
            <a:pPr algn="ctr"/>
            <a:r>
              <a:rPr lang="fr-FR" sz="2200" dirty="0">
                <a:solidFill>
                  <a:srgbClr val="843C0C"/>
                </a:solidFill>
                <a:ea typeface="Helvetica Neue" panose="02000503000000020004" pitchFamily="2" charset="0"/>
                <a:cs typeface="Helvetica Neue" panose="02000503000000020004" pitchFamily="2" charset="0"/>
              </a:rPr>
              <a:t>l’église est devenue silencieuse. </a:t>
            </a:r>
          </a:p>
          <a:p>
            <a:pPr algn="ctr"/>
            <a:r>
              <a:rPr lang="fr-FR" sz="2200" dirty="0">
                <a:solidFill>
                  <a:srgbClr val="843C0C"/>
                </a:solidFill>
                <a:ea typeface="Helvetica Neue" panose="02000503000000020004" pitchFamily="2" charset="0"/>
                <a:cs typeface="Helvetica Neue" panose="02000503000000020004" pitchFamily="2" charset="0"/>
              </a:rPr>
              <a:t>Il n’y reste qu’une poignée de moines accomplissant leurs tâches d’un cœur alourdi.</a:t>
            </a:r>
          </a:p>
          <a:p>
            <a:pPr algn="ctr"/>
            <a:endParaRPr lang="fr-FR" sz="2200" dirty="0">
              <a:solidFill>
                <a:srgbClr val="843C0C"/>
              </a:solidFill>
              <a:ea typeface="Helvetica Neue" panose="02000503000000020004" pitchFamily="2" charset="0"/>
              <a:cs typeface="Helvetica Neue" panose="02000503000000020004" pitchFamily="2" charset="0"/>
            </a:endParaRPr>
          </a:p>
          <a:p>
            <a:pPr algn="ctr"/>
            <a:r>
              <a:rPr lang="en-IE" sz="2200" dirty="0">
                <a:solidFill>
                  <a:schemeClr val="tx1">
                    <a:lumMod val="65000"/>
                    <a:lumOff val="35000"/>
                  </a:schemeClr>
                </a:solidFill>
              </a:rPr>
              <a:t>But today people no longer come to feed their spirits, the stream of seekers has dried up, the church has become silent. There are only a handful of monks left, doing their jobs with a heavy heart.</a:t>
            </a:r>
            <a:r>
              <a:rPr lang="fr-BE" sz="2200" dirty="0">
                <a:solidFill>
                  <a:schemeClr val="tx1">
                    <a:lumMod val="65000"/>
                    <a:lumOff val="35000"/>
                  </a:schemeClr>
                </a:solidFill>
              </a:rPr>
              <a:t> </a:t>
            </a:r>
            <a:endParaRPr lang="fr-BE" sz="2200" dirty="0">
              <a:solidFill>
                <a:schemeClr val="tx1">
                  <a:lumMod val="65000"/>
                  <a:lumOff val="35000"/>
                </a:schemeClr>
              </a:solidFill>
              <a:ea typeface="Helvetica Neue" panose="02000503000000020004" pitchFamily="2" charset="0"/>
              <a:cs typeface="Helvetica Neue" panose="02000503000000020004" pitchFamily="2" charset="0"/>
            </a:endParaRPr>
          </a:p>
          <a:p>
            <a:pPr algn="ctr"/>
            <a:endParaRPr lang="fr-FR" sz="1400" dirty="0">
              <a:solidFill>
                <a:schemeClr val="accent1">
                  <a:lumMod val="75000"/>
                </a:schemeClr>
              </a:solidFill>
              <a:latin typeface="Anke Calligraphic FG" pitchFamily="2" charset="0"/>
            </a:endParaRPr>
          </a:p>
        </p:txBody>
      </p:sp>
    </p:spTree>
    <p:extLst>
      <p:ext uri="{BB962C8B-B14F-4D97-AF65-F5344CB8AC3E}">
        <p14:creationId xmlns:p14="http://schemas.microsoft.com/office/powerpoint/2010/main" val="365385512"/>
      </p:ext>
    </p:extLst>
  </p:cSld>
  <p:clrMapOvr>
    <a:masterClrMapping/>
  </p:clrMapOvr>
  <mc:AlternateContent xmlns:mc="http://schemas.openxmlformats.org/markup-compatibility/2006" xmlns:p14="http://schemas.microsoft.com/office/powerpoint/2010/main">
    <mc:Choice Requires="p14">
      <p:transition spd="slow" p14:dur="2000" advClick="0" advTm="17000">
        <p:fade/>
      </p:transition>
    </mc:Choice>
    <mc:Fallback xmlns="">
      <p:transition spd="slow" advClick="0" advTm="1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B318F8-01A3-3742-94D7-AA250C6810C8}"/>
              </a:ext>
            </a:extLst>
          </p:cNvPr>
          <p:cNvPicPr>
            <a:picLocks noChangeAspect="1"/>
          </p:cNvPicPr>
          <p:nvPr/>
        </p:nvPicPr>
        <p:blipFill>
          <a:blip r:embed="rId2"/>
          <a:stretch>
            <a:fillRect/>
          </a:stretch>
        </p:blipFill>
        <p:spPr>
          <a:xfrm>
            <a:off x="-1" y="-1"/>
            <a:ext cx="12318715" cy="6921115"/>
          </a:xfrm>
          <a:prstGeom prst="rect">
            <a:avLst/>
          </a:prstGeom>
        </p:spPr>
      </p:pic>
      <p:sp>
        <p:nvSpPr>
          <p:cNvPr id="4" name="ZoneTexte 3">
            <a:extLst>
              <a:ext uri="{FF2B5EF4-FFF2-40B4-BE49-F238E27FC236}">
                <a16:creationId xmlns:a16="http://schemas.microsoft.com/office/drawing/2014/main" id="{C9AAEA20-CF32-6B41-B1EB-B7315EA03A0D}"/>
              </a:ext>
            </a:extLst>
          </p:cNvPr>
          <p:cNvSpPr txBox="1"/>
          <p:nvPr/>
        </p:nvSpPr>
        <p:spPr>
          <a:xfrm>
            <a:off x="210551" y="428957"/>
            <a:ext cx="6621323" cy="6063198"/>
          </a:xfrm>
          <a:prstGeom prst="rect">
            <a:avLst/>
          </a:prstGeom>
          <a:solidFill>
            <a:schemeClr val="bg1">
              <a:alpha val="60000"/>
            </a:schemeClr>
          </a:solidFill>
          <a:ln w="25400">
            <a:solidFill>
              <a:schemeClr val="accent4">
                <a:lumMod val="75000"/>
              </a:schemeClr>
            </a:solidFill>
          </a:ln>
        </p:spPr>
        <p:txBody>
          <a:bodyPr wrap="square" rtlCol="0">
            <a:spAutoFit/>
          </a:bodyPr>
          <a:lstStyle/>
          <a:p>
            <a:pPr lvl="0"/>
            <a:endParaRPr lang="fr-FR"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342900" lvl="0" indent="-342900">
              <a:buFontTx/>
              <a:buChar char="-"/>
            </a:pPr>
            <a:r>
              <a:rPr lang="fr-FR" sz="2200" dirty="0">
                <a:solidFill>
                  <a:schemeClr val="accent2">
                    <a:lumMod val="50000"/>
                  </a:schemeClr>
                </a:solidFill>
                <a:ea typeface="Helvetica Neue" panose="02000503000000020004" pitchFamily="2" charset="0"/>
                <a:cs typeface="Helvetica Neue" panose="02000503000000020004" pitchFamily="2" charset="0"/>
              </a:rPr>
              <a:t>Est-ce à cause d’un péché des nôtres que le</a:t>
            </a:r>
          </a:p>
          <a:p>
            <a:pPr lvl="0"/>
            <a:r>
              <a:rPr lang="fr-FR" sz="2200" dirty="0">
                <a:solidFill>
                  <a:schemeClr val="accent2">
                    <a:lumMod val="50000"/>
                  </a:schemeClr>
                </a:solidFill>
                <a:ea typeface="Helvetica Neue" panose="02000503000000020004" pitchFamily="2" charset="0"/>
                <a:cs typeface="Helvetica Neue" panose="02000503000000020004" pitchFamily="2" charset="0"/>
              </a:rPr>
              <a:t>      monastère a été réduit à semblable état ?</a:t>
            </a:r>
            <a:endParaRPr lang="fr-BE" sz="2200" dirty="0">
              <a:solidFill>
                <a:schemeClr val="accent2">
                  <a:lumMod val="50000"/>
                </a:schemeClr>
              </a:solidFill>
              <a:ea typeface="Helvetica Neue" panose="02000503000000020004" pitchFamily="2" charset="0"/>
              <a:cs typeface="Helvetica Neue" panose="02000503000000020004" pitchFamily="2" charset="0"/>
            </a:endParaRPr>
          </a:p>
          <a:p>
            <a:pPr lvl="0"/>
            <a:r>
              <a:rPr lang="fr-FR" sz="2200" dirty="0">
                <a:solidFill>
                  <a:schemeClr val="accent2">
                    <a:lumMod val="50000"/>
                  </a:schemeClr>
                </a:solidFill>
                <a:ea typeface="Helvetica Neue" panose="02000503000000020004" pitchFamily="2" charset="0"/>
                <a:cs typeface="Helvetica Neue" panose="02000503000000020004" pitchFamily="2" charset="0"/>
              </a:rPr>
              <a:t>-     Oui, dit l’ermite, un péché d’ignorance.</a:t>
            </a:r>
            <a:endParaRPr lang="fr-BE" sz="2200" dirty="0">
              <a:solidFill>
                <a:schemeClr val="accent2">
                  <a:lumMod val="50000"/>
                </a:schemeClr>
              </a:solidFill>
              <a:ea typeface="Helvetica Neue" panose="02000503000000020004" pitchFamily="2" charset="0"/>
              <a:cs typeface="Helvetica Neue" panose="02000503000000020004" pitchFamily="2" charset="0"/>
            </a:endParaRPr>
          </a:p>
          <a:p>
            <a:pPr lvl="0"/>
            <a:r>
              <a:rPr lang="fr-FR" sz="2200" dirty="0">
                <a:solidFill>
                  <a:schemeClr val="accent2">
                    <a:lumMod val="50000"/>
                  </a:schemeClr>
                </a:solidFill>
                <a:ea typeface="Helvetica Neue" panose="02000503000000020004" pitchFamily="2" charset="0"/>
                <a:cs typeface="Helvetica Neue" panose="02000503000000020004" pitchFamily="2" charset="0"/>
              </a:rPr>
              <a:t>-     Qu’est-ce à dire ?</a:t>
            </a:r>
            <a:endParaRPr lang="fr-BE" sz="2200" dirty="0">
              <a:solidFill>
                <a:schemeClr val="accent2">
                  <a:lumMod val="50000"/>
                </a:schemeClr>
              </a:solidFill>
              <a:ea typeface="Helvetica Neue" panose="02000503000000020004" pitchFamily="2" charset="0"/>
              <a:cs typeface="Helvetica Neue" panose="02000503000000020004" pitchFamily="2" charset="0"/>
            </a:endParaRPr>
          </a:p>
          <a:p>
            <a:pPr marL="342900" lvl="0" indent="-342900">
              <a:buFontTx/>
              <a:buChar char="-"/>
            </a:pPr>
            <a:r>
              <a:rPr lang="fr-FR" sz="2200" dirty="0">
                <a:solidFill>
                  <a:schemeClr val="accent2">
                    <a:lumMod val="50000"/>
                  </a:schemeClr>
                </a:solidFill>
                <a:ea typeface="Helvetica Neue" panose="02000503000000020004" pitchFamily="2" charset="0"/>
                <a:cs typeface="Helvetica Neue" panose="02000503000000020004" pitchFamily="2" charset="0"/>
              </a:rPr>
              <a:t>L’un des vôtres est le Messie caché, et vous n’en saviez rien.</a:t>
            </a:r>
          </a:p>
          <a:p>
            <a:r>
              <a:rPr lang="fr-FR" sz="2200" dirty="0">
                <a:solidFill>
                  <a:schemeClr val="accent2">
                    <a:lumMod val="50000"/>
                  </a:schemeClr>
                </a:solidFill>
                <a:ea typeface="Helvetica Neue" panose="02000503000000020004" pitchFamily="2" charset="0"/>
                <a:cs typeface="Helvetica Neue" panose="02000503000000020004" pitchFamily="2" charset="0"/>
              </a:rPr>
              <a:t>Ayant dit cela, l’ermite ferme les yeux, et reprend sa méditation. </a:t>
            </a:r>
          </a:p>
          <a:p>
            <a:endParaRPr lang="fr-FR" dirty="0">
              <a:solidFill>
                <a:srgbClr val="843C0C"/>
              </a:solidFill>
              <a:ea typeface="Helvetica Neue" panose="02000503000000020004" pitchFamily="2" charset="0"/>
              <a:cs typeface="Helvetica Neue" panose="02000503000000020004" pitchFamily="2" charset="0"/>
            </a:endParaRPr>
          </a:p>
          <a:p>
            <a:pPr marL="342900" indent="-342900">
              <a:buFontTx/>
              <a:buChar char="-"/>
            </a:pPr>
            <a:r>
              <a:rPr lang="en-IE" sz="2200" dirty="0">
                <a:solidFill>
                  <a:schemeClr val="tx1">
                    <a:lumMod val="65000"/>
                    <a:lumOff val="35000"/>
                  </a:schemeClr>
                </a:solidFill>
              </a:rPr>
              <a:t>Was it because of our sin that the monastery was reduced to such a state?</a:t>
            </a:r>
            <a:endParaRPr lang="fr-BE" sz="2200" dirty="0">
              <a:solidFill>
                <a:schemeClr val="tx1">
                  <a:lumMod val="65000"/>
                  <a:lumOff val="35000"/>
                </a:schemeClr>
              </a:solidFill>
            </a:endParaRPr>
          </a:p>
          <a:p>
            <a:r>
              <a:rPr lang="en-IE" sz="2200" dirty="0">
                <a:solidFill>
                  <a:schemeClr val="tx1">
                    <a:lumMod val="65000"/>
                    <a:lumOff val="35000"/>
                  </a:schemeClr>
                </a:solidFill>
              </a:rPr>
              <a:t>-     Yes, said the hermit, a sin of ignorance.</a:t>
            </a:r>
            <a:endParaRPr lang="fr-BE" sz="2200" dirty="0">
              <a:solidFill>
                <a:schemeClr val="tx1">
                  <a:lumMod val="65000"/>
                  <a:lumOff val="35000"/>
                </a:schemeClr>
              </a:solidFill>
            </a:endParaRPr>
          </a:p>
          <a:p>
            <a:r>
              <a:rPr lang="en-IE" sz="2200" dirty="0">
                <a:solidFill>
                  <a:schemeClr val="tx1">
                    <a:lumMod val="65000"/>
                    <a:lumOff val="35000"/>
                  </a:schemeClr>
                </a:solidFill>
              </a:rPr>
              <a:t>-     What does this mean?</a:t>
            </a:r>
            <a:endParaRPr lang="fr-BE" sz="2200" dirty="0">
              <a:solidFill>
                <a:schemeClr val="tx1">
                  <a:lumMod val="65000"/>
                  <a:lumOff val="35000"/>
                </a:schemeClr>
              </a:solidFill>
            </a:endParaRPr>
          </a:p>
          <a:p>
            <a:pPr marL="342900" indent="-342900">
              <a:buFontTx/>
              <a:buChar char="-"/>
            </a:pPr>
            <a:r>
              <a:rPr lang="en-IE" sz="2200" dirty="0">
                <a:solidFill>
                  <a:schemeClr val="tx1">
                    <a:lumMod val="65000"/>
                    <a:lumOff val="35000"/>
                  </a:schemeClr>
                </a:solidFill>
              </a:rPr>
              <a:t>One of yours is the Hidden Messiah, and you knew nothing about it.</a:t>
            </a:r>
            <a:endParaRPr lang="fr-BE" sz="2200" dirty="0">
              <a:solidFill>
                <a:schemeClr val="tx1">
                  <a:lumMod val="65000"/>
                  <a:lumOff val="35000"/>
                </a:schemeClr>
              </a:solidFill>
            </a:endParaRPr>
          </a:p>
          <a:p>
            <a:r>
              <a:rPr lang="en-IE" sz="2200" dirty="0">
                <a:solidFill>
                  <a:schemeClr val="tx1">
                    <a:lumMod val="65000"/>
                    <a:lumOff val="35000"/>
                  </a:schemeClr>
                </a:solidFill>
              </a:rPr>
              <a:t>Having said this, the hermit closed his eyes and resumed his meditation.</a:t>
            </a:r>
            <a:endParaRPr lang="fr-BE" sz="2200" dirty="0">
              <a:solidFill>
                <a:schemeClr val="tx1">
                  <a:lumMod val="65000"/>
                  <a:lumOff val="35000"/>
                </a:schemeClr>
              </a:solidFill>
            </a:endParaRPr>
          </a:p>
        </p:txBody>
      </p:sp>
    </p:spTree>
    <p:extLst>
      <p:ext uri="{BB962C8B-B14F-4D97-AF65-F5344CB8AC3E}">
        <p14:creationId xmlns:p14="http://schemas.microsoft.com/office/powerpoint/2010/main" val="3660605862"/>
      </p:ext>
    </p:extLst>
  </p:cSld>
  <p:clrMapOvr>
    <a:masterClrMapping/>
  </p:clrMapOvr>
  <mc:AlternateContent xmlns:mc="http://schemas.openxmlformats.org/markup-compatibility/2006" xmlns:p14="http://schemas.microsoft.com/office/powerpoint/2010/main">
    <mc:Choice Requires="p14">
      <p:transition spd="slow" p14:dur="2000" advClick="0" advTm="17000">
        <p:fade/>
      </p:transition>
    </mc:Choice>
    <mc:Fallback xmlns="">
      <p:transition spd="slow" advClick="0" advTm="1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FDB969-A8AB-8E45-8C1F-1495192BE2D2}"/>
              </a:ext>
            </a:extLst>
          </p:cNvPr>
          <p:cNvPicPr>
            <a:picLocks noChangeAspect="1"/>
          </p:cNvPicPr>
          <p:nvPr/>
        </p:nvPicPr>
        <p:blipFill>
          <a:blip r:embed="rId2"/>
          <a:stretch>
            <a:fillRect/>
          </a:stretch>
        </p:blipFill>
        <p:spPr>
          <a:xfrm>
            <a:off x="0" y="-1"/>
            <a:ext cx="12282616" cy="6867699"/>
          </a:xfrm>
          <a:prstGeom prst="rect">
            <a:avLst/>
          </a:prstGeom>
        </p:spPr>
      </p:pic>
      <p:sp>
        <p:nvSpPr>
          <p:cNvPr id="4" name="ZoneTexte 3">
            <a:extLst>
              <a:ext uri="{FF2B5EF4-FFF2-40B4-BE49-F238E27FC236}">
                <a16:creationId xmlns:a16="http://schemas.microsoft.com/office/drawing/2014/main" id="{C9AAEA20-CF32-6B41-B1EB-B7315EA03A0D}"/>
              </a:ext>
            </a:extLst>
          </p:cNvPr>
          <p:cNvSpPr txBox="1"/>
          <p:nvPr/>
        </p:nvSpPr>
        <p:spPr>
          <a:xfrm>
            <a:off x="410244" y="1048579"/>
            <a:ext cx="5548184" cy="4770537"/>
          </a:xfrm>
          <a:prstGeom prst="rect">
            <a:avLst/>
          </a:prstGeom>
          <a:solidFill>
            <a:schemeClr val="bg1">
              <a:alpha val="70000"/>
            </a:schemeClr>
          </a:solidFill>
          <a:ln w="25400">
            <a:solidFill>
              <a:schemeClr val="accent4">
                <a:lumMod val="75000"/>
              </a:schemeClr>
            </a:solidFill>
          </a:ln>
        </p:spPr>
        <p:txBody>
          <a:bodyPr wrap="square" rtlCol="0">
            <a:spAutoFit/>
          </a:bodyPr>
          <a:lstStyle/>
          <a:p>
            <a:pPr lvl="0"/>
            <a:endParaRPr lang="fr-FR" sz="20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lvl="0" algn="ctr"/>
            <a:r>
              <a:rPr lang="fr-FR" sz="2200" dirty="0">
                <a:solidFill>
                  <a:schemeClr val="accent2">
                    <a:lumMod val="50000"/>
                  </a:schemeClr>
                </a:solidFill>
                <a:ea typeface="Helvetica Neue" panose="02000503000000020004" pitchFamily="2" charset="0"/>
                <a:cs typeface="Helvetica Neue" panose="02000503000000020004" pitchFamily="2" charset="0"/>
              </a:rPr>
              <a:t>Tout au long du voyage de retour, le cœur de l’abbé bat la chamade à la pensée que le Messie, oui, le Messie lui-même ! </a:t>
            </a:r>
          </a:p>
          <a:p>
            <a:pPr lvl="0" algn="ctr"/>
            <a:r>
              <a:rPr lang="fr-FR" sz="2200" dirty="0">
                <a:solidFill>
                  <a:schemeClr val="accent2">
                    <a:lumMod val="50000"/>
                  </a:schemeClr>
                </a:solidFill>
                <a:ea typeface="Helvetica Neue" panose="02000503000000020004" pitchFamily="2" charset="0"/>
                <a:cs typeface="Helvetica Neue" panose="02000503000000020004" pitchFamily="2" charset="0"/>
              </a:rPr>
              <a:t>est revenu sur la terre et a choisi justement son monastère. Comment se fait-il qu’ils n’ont pas réussi à le reconnaître ? </a:t>
            </a:r>
          </a:p>
          <a:p>
            <a:pPr lvl="0" algn="ctr"/>
            <a:endParaRPr lang="fr-FR" sz="2200" dirty="0">
              <a:solidFill>
                <a:schemeClr val="accent2">
                  <a:lumMod val="50000"/>
                </a:schemeClr>
              </a:solidFill>
              <a:ea typeface="Helvetica Neue" panose="02000503000000020004" pitchFamily="2" charset="0"/>
              <a:cs typeface="Helvetica Neue" panose="02000503000000020004" pitchFamily="2" charset="0"/>
            </a:endParaRPr>
          </a:p>
          <a:p>
            <a:pPr lvl="0" algn="ctr"/>
            <a:r>
              <a:rPr lang="en-IE" sz="2200" dirty="0">
                <a:solidFill>
                  <a:schemeClr val="tx1">
                    <a:lumMod val="65000"/>
                    <a:lumOff val="35000"/>
                  </a:schemeClr>
                </a:solidFill>
              </a:rPr>
              <a:t>Throughout the journey home, the abbot's heart pounded at the thought that the Messiah, yes, the Messiah himself! had come back to earth and chosen his monastery. </a:t>
            </a:r>
          </a:p>
          <a:p>
            <a:pPr lvl="0" algn="ctr"/>
            <a:r>
              <a:rPr lang="en-IE" sz="2200" dirty="0">
                <a:solidFill>
                  <a:schemeClr val="tx1">
                    <a:lumMod val="65000"/>
                    <a:lumOff val="35000"/>
                  </a:schemeClr>
                </a:solidFill>
              </a:rPr>
              <a:t>How come they had failed to recognise him? </a:t>
            </a:r>
            <a:endParaRPr lang="fr-FR" sz="2200" dirty="0">
              <a:solidFill>
                <a:schemeClr val="tx1">
                  <a:lumMod val="65000"/>
                  <a:lumOff val="35000"/>
                </a:schemeClr>
              </a:solidFill>
              <a:ea typeface="Helvetica Neue" panose="02000503000000020004" pitchFamily="2" charset="0"/>
              <a:cs typeface="Helvetica Neue" panose="02000503000000020004" pitchFamily="2" charset="0"/>
            </a:endParaRPr>
          </a:p>
          <a:p>
            <a:pPr lvl="0"/>
            <a:endParaRPr lang="fr-BE" sz="20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66831649"/>
      </p:ext>
    </p:extLst>
  </p:cSld>
  <p:clrMapOvr>
    <a:masterClrMapping/>
  </p:clrMapOvr>
  <mc:AlternateContent xmlns:mc="http://schemas.openxmlformats.org/markup-compatibility/2006" xmlns:p14="http://schemas.microsoft.com/office/powerpoint/2010/main">
    <mc:Choice Requires="p14">
      <p:transition spd="slow" p14:dur="2000" advClick="0" advTm="17000">
        <p:fade/>
      </p:transition>
    </mc:Choice>
    <mc:Fallback xmlns="">
      <p:transition spd="slow" advClick="0" advTm="1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BBE489-7E99-EE46-AA82-7BD23AA882B5}"/>
              </a:ext>
            </a:extLst>
          </p:cNvPr>
          <p:cNvPicPr>
            <a:picLocks noChangeAspect="1"/>
          </p:cNvPicPr>
          <p:nvPr/>
        </p:nvPicPr>
        <p:blipFill>
          <a:blip r:embed="rId2"/>
          <a:stretch>
            <a:fillRect/>
          </a:stretch>
        </p:blipFill>
        <p:spPr>
          <a:xfrm>
            <a:off x="-1" y="6107"/>
            <a:ext cx="12206379" cy="6858001"/>
          </a:xfrm>
          <a:prstGeom prst="rect">
            <a:avLst/>
          </a:prstGeom>
        </p:spPr>
      </p:pic>
      <p:sp>
        <p:nvSpPr>
          <p:cNvPr id="4" name="ZoneTexte 3">
            <a:extLst>
              <a:ext uri="{FF2B5EF4-FFF2-40B4-BE49-F238E27FC236}">
                <a16:creationId xmlns:a16="http://schemas.microsoft.com/office/drawing/2014/main" id="{C9AAEA20-CF32-6B41-B1EB-B7315EA03A0D}"/>
              </a:ext>
            </a:extLst>
          </p:cNvPr>
          <p:cNvSpPr txBox="1"/>
          <p:nvPr/>
        </p:nvSpPr>
        <p:spPr>
          <a:xfrm>
            <a:off x="2861840" y="1542281"/>
            <a:ext cx="6482695" cy="3785652"/>
          </a:xfrm>
          <a:prstGeom prst="rect">
            <a:avLst/>
          </a:prstGeom>
          <a:solidFill>
            <a:schemeClr val="bg1">
              <a:alpha val="70000"/>
            </a:schemeClr>
          </a:solidFill>
          <a:ln w="25400">
            <a:solidFill>
              <a:schemeClr val="accent4">
                <a:lumMod val="75000"/>
              </a:schemeClr>
            </a:solidFill>
          </a:ln>
        </p:spPr>
        <p:txBody>
          <a:bodyPr wrap="square" rtlCol="0">
            <a:spAutoFit/>
          </a:bodyPr>
          <a:lstStyle/>
          <a:p>
            <a:pPr lvl="0" algn="ctr"/>
            <a:endParaRPr lang="fr-FR" sz="2200" dirty="0">
              <a:solidFill>
                <a:schemeClr val="accent2">
                  <a:lumMod val="50000"/>
                </a:schemeClr>
              </a:solidFill>
              <a:ea typeface="Helvetica Neue" panose="02000503000000020004" pitchFamily="2" charset="0"/>
              <a:cs typeface="Helvetica Neue" panose="02000503000000020004" pitchFamily="2" charset="0"/>
            </a:endParaRPr>
          </a:p>
          <a:p>
            <a:pPr lvl="0" algn="ctr"/>
            <a:r>
              <a:rPr lang="fr-FR" sz="2200" dirty="0">
                <a:solidFill>
                  <a:schemeClr val="accent2">
                    <a:lumMod val="50000"/>
                  </a:schemeClr>
                </a:solidFill>
                <a:ea typeface="Helvetica Neue" panose="02000503000000020004" pitchFamily="2" charset="0"/>
                <a:cs typeface="Helvetica Neue" panose="02000503000000020004" pitchFamily="2" charset="0"/>
              </a:rPr>
              <a:t>Et surtout, QUI peut-il bien être ? </a:t>
            </a:r>
          </a:p>
          <a:p>
            <a:pPr lvl="0" algn="ctr"/>
            <a:r>
              <a:rPr lang="fr-FR" sz="2200" dirty="0">
                <a:solidFill>
                  <a:schemeClr val="accent2">
                    <a:lumMod val="50000"/>
                  </a:schemeClr>
                </a:solidFill>
                <a:ea typeface="Helvetica Neue" panose="02000503000000020004" pitchFamily="2" charset="0"/>
                <a:cs typeface="Helvetica Neue" panose="02000503000000020004" pitchFamily="2" charset="0"/>
              </a:rPr>
              <a:t>Le frère cuisinier ? Le frère sacristain ? </a:t>
            </a:r>
          </a:p>
          <a:p>
            <a:pPr lvl="0" algn="ctr"/>
            <a:r>
              <a:rPr lang="fr-FR" sz="2200" dirty="0">
                <a:solidFill>
                  <a:schemeClr val="accent2">
                    <a:lumMod val="50000"/>
                  </a:schemeClr>
                </a:solidFill>
                <a:ea typeface="Helvetica Neue" panose="02000503000000020004" pitchFamily="2" charset="0"/>
                <a:cs typeface="Helvetica Neue" panose="02000503000000020004" pitchFamily="2" charset="0"/>
              </a:rPr>
              <a:t>Le frère trésorier ? Le frère prieur ? </a:t>
            </a:r>
          </a:p>
          <a:p>
            <a:pPr lvl="0" algn="ctr"/>
            <a:r>
              <a:rPr lang="fr-FR" sz="2200" dirty="0">
                <a:solidFill>
                  <a:schemeClr val="accent2">
                    <a:lumMod val="50000"/>
                  </a:schemeClr>
                </a:solidFill>
                <a:ea typeface="Helvetica Neue" panose="02000503000000020004" pitchFamily="2" charset="0"/>
                <a:cs typeface="Helvetica Neue" panose="02000503000000020004" pitchFamily="2" charset="0"/>
              </a:rPr>
              <a:t>Non, pas lui ! Il a trop de défauts, hélas !</a:t>
            </a:r>
          </a:p>
          <a:p>
            <a:pPr lvl="0" algn="ctr"/>
            <a:endParaRPr lang="fr-FR" sz="2200" dirty="0">
              <a:solidFill>
                <a:schemeClr val="accent2">
                  <a:lumMod val="50000"/>
                </a:schemeClr>
              </a:solidFill>
              <a:ea typeface="Helvetica Neue" panose="02000503000000020004" pitchFamily="2" charset="0"/>
              <a:cs typeface="Helvetica Neue" panose="02000503000000020004" pitchFamily="2" charset="0"/>
            </a:endParaRPr>
          </a:p>
          <a:p>
            <a:pPr lvl="0" algn="ctr"/>
            <a:r>
              <a:rPr lang="en-IE" sz="2200" dirty="0">
                <a:solidFill>
                  <a:schemeClr val="tx1">
                    <a:lumMod val="65000"/>
                    <a:lumOff val="35000"/>
                  </a:schemeClr>
                </a:solidFill>
              </a:rPr>
              <a:t>And above all, WHO could it be? </a:t>
            </a:r>
          </a:p>
          <a:p>
            <a:pPr lvl="0" algn="ctr"/>
            <a:r>
              <a:rPr lang="en-IE" sz="2200" dirty="0">
                <a:solidFill>
                  <a:schemeClr val="tx1">
                    <a:lumMod val="65000"/>
                    <a:lumOff val="35000"/>
                  </a:schemeClr>
                </a:solidFill>
              </a:rPr>
              <a:t>Brother cook? Brother sacristan? </a:t>
            </a:r>
          </a:p>
          <a:p>
            <a:pPr lvl="0" algn="ctr"/>
            <a:r>
              <a:rPr lang="en-IE" sz="2200" dirty="0">
                <a:solidFill>
                  <a:schemeClr val="tx1">
                    <a:lumMod val="65000"/>
                    <a:lumOff val="35000"/>
                  </a:schemeClr>
                </a:solidFill>
              </a:rPr>
              <a:t>Brother treasurer? Brother prior? </a:t>
            </a:r>
          </a:p>
          <a:p>
            <a:pPr lvl="0" algn="ctr"/>
            <a:r>
              <a:rPr lang="en-IE" sz="2200" dirty="0">
                <a:solidFill>
                  <a:schemeClr val="tx1">
                    <a:lumMod val="65000"/>
                    <a:lumOff val="35000"/>
                  </a:schemeClr>
                </a:solidFill>
              </a:rPr>
              <a:t>No, not him! Alas, he has too many defaults! </a:t>
            </a:r>
            <a:endParaRPr lang="fr-FR" sz="2200" dirty="0">
              <a:solidFill>
                <a:schemeClr val="tx1">
                  <a:lumMod val="65000"/>
                  <a:lumOff val="35000"/>
                </a:schemeClr>
              </a:solidFill>
              <a:ea typeface="Helvetica Neue" panose="02000503000000020004" pitchFamily="2" charset="0"/>
              <a:cs typeface="Helvetica Neue" panose="02000503000000020004" pitchFamily="2" charset="0"/>
            </a:endParaRPr>
          </a:p>
          <a:p>
            <a:pPr lvl="0" algn="ctr"/>
            <a:r>
              <a:rPr lang="fr-FR" sz="2000" dirty="0">
                <a:solidFill>
                  <a:schemeClr val="accent2">
                    <a:lumMod val="50000"/>
                  </a:schemeClr>
                </a:solidFill>
              </a:rPr>
              <a:t> </a:t>
            </a:r>
            <a:endParaRPr lang="fr-BE" sz="20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19926753"/>
      </p:ext>
    </p:extLst>
  </p:cSld>
  <p:clrMapOvr>
    <a:masterClrMapping/>
  </p:clrMapOvr>
  <mc:AlternateContent xmlns:mc="http://schemas.openxmlformats.org/markup-compatibility/2006" xmlns:p14="http://schemas.microsoft.com/office/powerpoint/2010/main">
    <mc:Choice Requires="p14">
      <p:transition spd="slow" p14:dur="2000" advClick="0" advTm="17000">
        <p:fade/>
      </p:transition>
    </mc:Choice>
    <mc:Fallback xmlns="">
      <p:transition spd="slow" advClick="0" advTm="1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A38E53-841C-D543-BE4F-2B60BA148B38}"/>
              </a:ext>
            </a:extLst>
          </p:cNvPr>
          <p:cNvPicPr>
            <a:picLocks noChangeAspect="1"/>
          </p:cNvPicPr>
          <p:nvPr/>
        </p:nvPicPr>
        <p:blipFill>
          <a:blip r:embed="rId2"/>
          <a:stretch>
            <a:fillRect/>
          </a:stretch>
        </p:blipFill>
        <p:spPr>
          <a:xfrm>
            <a:off x="0" y="0"/>
            <a:ext cx="12319686" cy="6921661"/>
          </a:xfrm>
          <a:prstGeom prst="rect">
            <a:avLst/>
          </a:prstGeom>
        </p:spPr>
      </p:pic>
      <p:sp>
        <p:nvSpPr>
          <p:cNvPr id="4" name="ZoneTexte 3">
            <a:extLst>
              <a:ext uri="{FF2B5EF4-FFF2-40B4-BE49-F238E27FC236}">
                <a16:creationId xmlns:a16="http://schemas.microsoft.com/office/drawing/2014/main" id="{C9AAEA20-CF32-6B41-B1EB-B7315EA03A0D}"/>
              </a:ext>
            </a:extLst>
          </p:cNvPr>
          <p:cNvSpPr txBox="1"/>
          <p:nvPr/>
        </p:nvSpPr>
        <p:spPr>
          <a:xfrm>
            <a:off x="303087" y="1398727"/>
            <a:ext cx="5636209" cy="4555093"/>
          </a:xfrm>
          <a:prstGeom prst="rect">
            <a:avLst/>
          </a:prstGeom>
          <a:solidFill>
            <a:schemeClr val="bg1">
              <a:alpha val="60000"/>
            </a:schemeClr>
          </a:solidFill>
          <a:ln w="25400">
            <a:solidFill>
              <a:schemeClr val="accent4">
                <a:lumMod val="75000"/>
              </a:schemeClr>
            </a:solidFill>
          </a:ln>
        </p:spPr>
        <p:txBody>
          <a:bodyPr wrap="square" rtlCol="0">
            <a:spAutoFit/>
          </a:bodyPr>
          <a:lstStyle/>
          <a:p>
            <a:pPr algn="ctr"/>
            <a:endParaRPr lang="fr-FR" sz="20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fr-FR" sz="2200" dirty="0">
                <a:solidFill>
                  <a:schemeClr val="accent2">
                    <a:lumMod val="50000"/>
                  </a:schemeClr>
                </a:solidFill>
                <a:ea typeface="Helvetica Neue" panose="02000503000000020004" pitchFamily="2" charset="0"/>
                <a:cs typeface="Helvetica Neue" panose="02000503000000020004" pitchFamily="2" charset="0"/>
              </a:rPr>
              <a:t>Toutefois, l’ermite a dit que le Messie était caché. Ces défauts ne constituent-ils pas </a:t>
            </a:r>
          </a:p>
          <a:p>
            <a:pPr algn="ctr"/>
            <a:r>
              <a:rPr lang="fr-FR" sz="2200" dirty="0">
                <a:solidFill>
                  <a:schemeClr val="accent2">
                    <a:lumMod val="50000"/>
                  </a:schemeClr>
                </a:solidFill>
                <a:ea typeface="Helvetica Neue" panose="02000503000000020004" pitchFamily="2" charset="0"/>
                <a:cs typeface="Helvetica Neue" panose="02000503000000020004" pitchFamily="2" charset="0"/>
              </a:rPr>
              <a:t>le meilleur des déguisements ? </a:t>
            </a:r>
          </a:p>
          <a:p>
            <a:pPr algn="ctr"/>
            <a:r>
              <a:rPr lang="fr-FR" sz="2200" dirty="0">
                <a:solidFill>
                  <a:schemeClr val="accent2">
                    <a:lumMod val="50000"/>
                  </a:schemeClr>
                </a:solidFill>
                <a:ea typeface="Helvetica Neue" panose="02000503000000020004" pitchFamily="2" charset="0"/>
                <a:cs typeface="Helvetica Neue" panose="02000503000000020004" pitchFamily="2" charset="0"/>
              </a:rPr>
              <a:t>Pensez donc ! Tous les frères du monastère ont des défauts … et l’un d’eux est le Messie !</a:t>
            </a:r>
          </a:p>
          <a:p>
            <a:pPr algn="ctr"/>
            <a:endParaRPr lang="fr-FR" sz="2200" dirty="0">
              <a:solidFill>
                <a:schemeClr val="accent2">
                  <a:lumMod val="50000"/>
                </a:schemeClr>
              </a:solidFill>
              <a:ea typeface="Helvetica Neue" panose="02000503000000020004" pitchFamily="2" charset="0"/>
              <a:cs typeface="Helvetica Neue" panose="02000503000000020004" pitchFamily="2" charset="0"/>
            </a:endParaRPr>
          </a:p>
          <a:p>
            <a:pPr algn="ctr"/>
            <a:r>
              <a:rPr lang="en-IE" sz="2200" dirty="0">
                <a:solidFill>
                  <a:schemeClr val="tx1">
                    <a:lumMod val="65000"/>
                    <a:lumOff val="35000"/>
                  </a:schemeClr>
                </a:solidFill>
              </a:rPr>
              <a:t>However the hermit said the Messiah was in hiding. Aren't these defaults the best of disguises? Think about it! All the brothers in the monastery have their defaults ... and one of them is the Messiah!</a:t>
            </a:r>
            <a:r>
              <a:rPr lang="fr-BE" sz="2200" dirty="0">
                <a:solidFill>
                  <a:schemeClr val="tx1">
                    <a:lumMod val="65000"/>
                    <a:lumOff val="35000"/>
                  </a:schemeClr>
                </a:solidFill>
              </a:rPr>
              <a:t> </a:t>
            </a:r>
            <a:r>
              <a:rPr lang="fr-FR" sz="2200" dirty="0">
                <a:solidFill>
                  <a:schemeClr val="tx1">
                    <a:lumMod val="65000"/>
                    <a:lumOff val="35000"/>
                  </a:schemeClr>
                </a:solidFill>
                <a:ea typeface="Helvetica Neue" panose="02000503000000020004" pitchFamily="2" charset="0"/>
                <a:cs typeface="Helvetica Neue" panose="02000503000000020004" pitchFamily="2" charset="0"/>
              </a:rPr>
              <a:t>  </a:t>
            </a:r>
          </a:p>
          <a:p>
            <a:pPr algn="ctr"/>
            <a:endParaRPr lang="fr-BE" sz="2800" dirty="0">
              <a:solidFill>
                <a:schemeClr val="accent2">
                  <a:lumMod val="50000"/>
                </a:schemeClr>
              </a:solidFill>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20260013"/>
      </p:ext>
    </p:extLst>
  </p:cSld>
  <p:clrMapOvr>
    <a:masterClrMapping/>
  </p:clrMapOvr>
  <mc:AlternateContent xmlns:mc="http://schemas.openxmlformats.org/markup-compatibility/2006" xmlns:p14="http://schemas.microsoft.com/office/powerpoint/2010/main">
    <mc:Choice Requires="p14">
      <p:transition spd="slow" p14:dur="2000" advClick="0" advTm="17000">
        <p:fade/>
      </p:transition>
    </mc:Choice>
    <mc:Fallback xmlns="">
      <p:transition spd="slow" advClick="0" advTm="1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E0BE165-4CA8-504D-8A4C-E607BD173DA8}"/>
              </a:ext>
            </a:extLst>
          </p:cNvPr>
          <p:cNvPicPr>
            <a:picLocks noChangeAspect="1"/>
          </p:cNvPicPr>
          <p:nvPr/>
        </p:nvPicPr>
        <p:blipFill>
          <a:blip r:embed="rId2"/>
          <a:stretch>
            <a:fillRect/>
          </a:stretch>
        </p:blipFill>
        <p:spPr>
          <a:xfrm>
            <a:off x="-1" y="0"/>
            <a:ext cx="12206377" cy="6858000"/>
          </a:xfrm>
          <a:prstGeom prst="rect">
            <a:avLst/>
          </a:prstGeom>
        </p:spPr>
      </p:pic>
      <p:sp>
        <p:nvSpPr>
          <p:cNvPr id="4" name="ZoneTexte 3">
            <a:extLst>
              <a:ext uri="{FF2B5EF4-FFF2-40B4-BE49-F238E27FC236}">
                <a16:creationId xmlns:a16="http://schemas.microsoft.com/office/drawing/2014/main" id="{C9AAEA20-CF32-6B41-B1EB-B7315EA03A0D}"/>
              </a:ext>
            </a:extLst>
          </p:cNvPr>
          <p:cNvSpPr txBox="1"/>
          <p:nvPr/>
        </p:nvSpPr>
        <p:spPr>
          <a:xfrm>
            <a:off x="5016843" y="598221"/>
            <a:ext cx="6917148" cy="4247317"/>
          </a:xfrm>
          <a:prstGeom prst="rect">
            <a:avLst/>
          </a:prstGeom>
          <a:solidFill>
            <a:schemeClr val="bg1">
              <a:alpha val="60000"/>
            </a:schemeClr>
          </a:solidFill>
          <a:ln w="25400">
            <a:solidFill>
              <a:schemeClr val="accent4">
                <a:lumMod val="75000"/>
              </a:schemeClr>
            </a:solidFill>
          </a:ln>
        </p:spPr>
        <p:txBody>
          <a:bodyPr wrap="square" rtlCol="0">
            <a:spAutoFit/>
          </a:bodyPr>
          <a:lstStyle/>
          <a:p>
            <a:pPr algn="ctr"/>
            <a:endParaRPr lang="fr-FR" sz="14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lvl="0" algn="ctr"/>
            <a:r>
              <a:rPr lang="fr-FR" sz="2200" dirty="0">
                <a:solidFill>
                  <a:schemeClr val="accent2">
                    <a:lumMod val="50000"/>
                  </a:schemeClr>
                </a:solidFill>
                <a:ea typeface="Helvetica Neue" panose="02000503000000020004" pitchFamily="2" charset="0"/>
                <a:cs typeface="Helvetica Neue" panose="02000503000000020004" pitchFamily="2" charset="0"/>
              </a:rPr>
              <a:t>Rentré au monastère, l’abbé réunit les moines </a:t>
            </a:r>
          </a:p>
          <a:p>
            <a:pPr lvl="0" algn="ctr"/>
            <a:r>
              <a:rPr lang="fr-FR" sz="2200" dirty="0">
                <a:solidFill>
                  <a:schemeClr val="accent2">
                    <a:lumMod val="50000"/>
                  </a:schemeClr>
                </a:solidFill>
                <a:ea typeface="Helvetica Neue" panose="02000503000000020004" pitchFamily="2" charset="0"/>
                <a:cs typeface="Helvetica Neue" panose="02000503000000020004" pitchFamily="2" charset="0"/>
              </a:rPr>
              <a:t>et leur raconte ce qu’il a découvert. </a:t>
            </a:r>
          </a:p>
          <a:p>
            <a:pPr lvl="0" algn="ctr"/>
            <a:r>
              <a:rPr lang="fr-FR" sz="2200" dirty="0">
                <a:solidFill>
                  <a:schemeClr val="accent2">
                    <a:lumMod val="50000"/>
                  </a:schemeClr>
                </a:solidFill>
                <a:ea typeface="Helvetica Neue" panose="02000503000000020004" pitchFamily="2" charset="0"/>
                <a:cs typeface="Helvetica Neue" panose="02000503000000020004" pitchFamily="2" charset="0"/>
              </a:rPr>
              <a:t>Tous les moines se regardent avec incrédulité : </a:t>
            </a:r>
          </a:p>
          <a:p>
            <a:pPr lvl="0" algn="ctr"/>
            <a:r>
              <a:rPr lang="fr-FR" sz="2200" dirty="0">
                <a:solidFill>
                  <a:schemeClr val="accent2">
                    <a:lumMod val="50000"/>
                  </a:schemeClr>
                </a:solidFill>
                <a:ea typeface="Helvetica Neue" panose="02000503000000020004" pitchFamily="2" charset="0"/>
                <a:cs typeface="Helvetica Neue" panose="02000503000000020004" pitchFamily="2" charset="0"/>
              </a:rPr>
              <a:t>le Messie, ici ? Incroyable ! </a:t>
            </a:r>
          </a:p>
          <a:p>
            <a:pPr lvl="0" algn="ctr"/>
            <a:r>
              <a:rPr lang="fr-FR" sz="2200" dirty="0">
                <a:solidFill>
                  <a:schemeClr val="accent2">
                    <a:lumMod val="50000"/>
                  </a:schemeClr>
                </a:solidFill>
                <a:ea typeface="Helvetica Neue" panose="02000503000000020004" pitchFamily="2" charset="0"/>
                <a:cs typeface="Helvetica Neue" panose="02000503000000020004" pitchFamily="2" charset="0"/>
              </a:rPr>
              <a:t>Et si c’était Untel, ou Untel ? Ou cet autre, là-bas ? Ou… </a:t>
            </a:r>
          </a:p>
          <a:p>
            <a:pPr lvl="0" algn="ctr"/>
            <a:endParaRPr lang="fr-FR" sz="2200" dirty="0">
              <a:solidFill>
                <a:schemeClr val="accent2">
                  <a:lumMod val="50000"/>
                </a:schemeClr>
              </a:solidFill>
              <a:ea typeface="Helvetica Neue" panose="02000503000000020004" pitchFamily="2" charset="0"/>
              <a:cs typeface="Helvetica Neue" panose="02000503000000020004" pitchFamily="2" charset="0"/>
            </a:endParaRPr>
          </a:p>
          <a:p>
            <a:pPr lvl="0" algn="ctr"/>
            <a:r>
              <a:rPr lang="en-IE" sz="2200" dirty="0">
                <a:solidFill>
                  <a:schemeClr val="tx1">
                    <a:lumMod val="65000"/>
                    <a:lumOff val="35000"/>
                  </a:schemeClr>
                </a:solidFill>
              </a:rPr>
              <a:t>Returning to the monastery, the abbot gathered the monks together and told them what he had discovered. </a:t>
            </a:r>
          </a:p>
          <a:p>
            <a:pPr lvl="0" algn="ctr"/>
            <a:r>
              <a:rPr lang="en-IE" sz="2200" dirty="0">
                <a:solidFill>
                  <a:schemeClr val="tx1">
                    <a:lumMod val="65000"/>
                    <a:lumOff val="35000"/>
                  </a:schemeClr>
                </a:solidFill>
              </a:rPr>
              <a:t>All the monks looked at each other in disbelief: the Messiah, here? Unbelievable! What if so-and-so, or so-and-so? Or the fellow over there? Or ... </a:t>
            </a:r>
            <a:endParaRPr lang="fr-FR" sz="2200" dirty="0">
              <a:solidFill>
                <a:schemeClr val="tx1">
                  <a:lumMod val="65000"/>
                  <a:lumOff val="35000"/>
                </a:schemeClr>
              </a:solidFill>
              <a:ea typeface="Helvetica Neue" panose="02000503000000020004" pitchFamily="2" charset="0"/>
              <a:cs typeface="Helvetica Neue" panose="02000503000000020004" pitchFamily="2" charset="0"/>
            </a:endParaRPr>
          </a:p>
          <a:p>
            <a:pPr lvl="0" algn="ctr"/>
            <a:endParaRPr lang="fr-FR" sz="14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81793527"/>
      </p:ext>
    </p:extLst>
  </p:cSld>
  <p:clrMapOvr>
    <a:masterClrMapping/>
  </p:clrMapOvr>
  <mc:AlternateContent xmlns:mc="http://schemas.openxmlformats.org/markup-compatibility/2006" xmlns:p14="http://schemas.microsoft.com/office/powerpoint/2010/main">
    <mc:Choice Requires="p14">
      <p:transition spd="slow" p14:dur="2000" advClick="0" advTm="17000">
        <p:fade/>
      </p:transition>
    </mc:Choice>
    <mc:Fallback xmlns="">
      <p:transition spd="slow" advClick="0" advTm="17000">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2587</TotalTime>
  <Words>938</Words>
  <Application>Microsoft Macintosh PowerPoint</Application>
  <PresentationFormat>Grand écran</PresentationFormat>
  <Paragraphs>75</Paragraphs>
  <Slides>19</Slides>
  <Notes>0</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Anke Calligraphic FG</vt:lpstr>
      <vt:lpstr>Arial</vt:lpstr>
      <vt:lpstr>Calibri</vt:lpstr>
      <vt:lpstr>Calibri Light</vt:lpstr>
      <vt:lpstr>Helvetica Neue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Cécile Gillet</dc:creator>
  <cp:lastModifiedBy>Cécile Gillet</cp:lastModifiedBy>
  <cp:revision>65</cp:revision>
  <dcterms:created xsi:type="dcterms:W3CDTF">2021-03-20T10:23:16Z</dcterms:created>
  <dcterms:modified xsi:type="dcterms:W3CDTF">2021-04-20T16:46:26Z</dcterms:modified>
</cp:coreProperties>
</file>